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0"/>
  </p:notesMasterIdLst>
  <p:sldIdLst>
    <p:sldId id="256" r:id="rId2"/>
    <p:sldId id="257" r:id="rId3"/>
    <p:sldId id="258" r:id="rId4"/>
    <p:sldId id="259" r:id="rId5"/>
    <p:sldId id="260" r:id="rId6"/>
    <p:sldId id="303" r:id="rId7"/>
    <p:sldId id="300" r:id="rId8"/>
    <p:sldId id="264" r:id="rId9"/>
    <p:sldId id="298" r:id="rId10"/>
    <p:sldId id="307" r:id="rId11"/>
    <p:sldId id="308" r:id="rId12"/>
    <p:sldId id="301" r:id="rId13"/>
    <p:sldId id="266" r:id="rId14"/>
    <p:sldId id="267" r:id="rId15"/>
    <p:sldId id="302" r:id="rId16"/>
    <p:sldId id="269" r:id="rId17"/>
    <p:sldId id="270" r:id="rId18"/>
    <p:sldId id="271" r:id="rId19"/>
    <p:sldId id="272" r:id="rId20"/>
    <p:sldId id="273" r:id="rId21"/>
    <p:sldId id="274" r:id="rId22"/>
    <p:sldId id="275" r:id="rId23"/>
    <p:sldId id="279" r:id="rId24"/>
    <p:sldId id="278" r:id="rId25"/>
    <p:sldId id="280" r:id="rId26"/>
    <p:sldId id="281" r:id="rId27"/>
    <p:sldId id="282" r:id="rId28"/>
    <p:sldId id="309" r:id="rId29"/>
    <p:sldId id="306" r:id="rId30"/>
    <p:sldId id="284" r:id="rId31"/>
    <p:sldId id="286" r:id="rId32"/>
    <p:sldId id="287" r:id="rId33"/>
    <p:sldId id="288" r:id="rId34"/>
    <p:sldId id="289" r:id="rId35"/>
    <p:sldId id="290" r:id="rId36"/>
    <p:sldId id="291" r:id="rId37"/>
    <p:sldId id="292" r:id="rId38"/>
    <p:sldId id="263" r:id="rId3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2244" y="-6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E54CF9-A191-49E4-99EB-7DB79A8AD383}" type="doc">
      <dgm:prSet loTypeId="urn:microsoft.com/office/officeart/2005/8/layout/orgChart1" loCatId="hierarchy" qsTypeId="urn:microsoft.com/office/officeart/2005/8/quickstyle/simple1" qsCatId="simple" csTypeId="urn:microsoft.com/office/officeart/2005/8/colors/colorful2" csCatId="colorful" phldr="1"/>
      <dgm:spPr/>
    </dgm:pt>
    <dgm:pt modelId="{59C190DF-B43F-4BAB-A3D1-938247CD080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Verdana" pitchFamily="34" charset="0"/>
            </a:rPr>
            <a:t>TEMA</a:t>
          </a:r>
        </a:p>
      </dgm:t>
    </dgm:pt>
    <dgm:pt modelId="{C7255966-CE75-42DA-9F75-C210810B6FD4}" type="parTrans" cxnId="{0C303B83-C5A2-48E6-B8A4-CCCA00CE3F01}">
      <dgm:prSet/>
      <dgm:spPr/>
      <dgm:t>
        <a:bodyPr/>
        <a:lstStyle/>
        <a:p>
          <a:endParaRPr lang="tr-TR"/>
        </a:p>
      </dgm:t>
    </dgm:pt>
    <dgm:pt modelId="{178F8D80-0BDD-46BC-801F-6E74BA71FADF}" type="sibTrans" cxnId="{0C303B83-C5A2-48E6-B8A4-CCCA00CE3F01}">
      <dgm:prSet/>
      <dgm:spPr/>
      <dgm:t>
        <a:bodyPr/>
        <a:lstStyle/>
        <a:p>
          <a:endParaRPr lang="tr-TR"/>
        </a:p>
      </dgm:t>
    </dgm:pt>
    <dgm:pt modelId="{16BD3BBD-360A-4A54-B84D-F34D29828CA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Verdana" pitchFamily="34" charset="0"/>
            </a:rPr>
            <a:t>STRATEJİK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Verdana" pitchFamily="34" charset="0"/>
            </a:rPr>
            <a:t>AMAÇ 1</a:t>
          </a:r>
        </a:p>
      </dgm:t>
    </dgm:pt>
    <dgm:pt modelId="{3822E11C-B019-4072-94A4-A32D18B6095A}" type="parTrans" cxnId="{9AE6DD60-0A6E-4AF0-9EC8-DDD001507BF1}">
      <dgm:prSet/>
      <dgm:spPr/>
      <dgm:t>
        <a:bodyPr/>
        <a:lstStyle/>
        <a:p>
          <a:endParaRPr lang="tr-TR"/>
        </a:p>
      </dgm:t>
    </dgm:pt>
    <dgm:pt modelId="{9CA6BCDC-D5BB-46D9-890B-3FBF0B90417A}" type="sibTrans" cxnId="{9AE6DD60-0A6E-4AF0-9EC8-DDD001507BF1}">
      <dgm:prSet/>
      <dgm:spPr/>
      <dgm:t>
        <a:bodyPr/>
        <a:lstStyle/>
        <a:p>
          <a:endParaRPr lang="tr-TR"/>
        </a:p>
      </dgm:t>
    </dgm:pt>
    <dgm:pt modelId="{1B5FE5D9-199F-42A2-8673-B4BEBCF1A7F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effectLst/>
              <a:latin typeface="Verdana" pitchFamily="34" charset="0"/>
            </a:rPr>
            <a:t>ALT</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effectLst/>
              <a:latin typeface="Verdana" pitchFamily="34" charset="0"/>
            </a:rPr>
            <a:t>AMAÇ 1.1</a:t>
          </a:r>
        </a:p>
      </dgm:t>
    </dgm:pt>
    <dgm:pt modelId="{1440978A-BC89-4D94-B270-4EEE89851758}" type="parTrans" cxnId="{E2150E1D-64A4-4DE9-B52A-54DAD9AFF753}">
      <dgm:prSet/>
      <dgm:spPr/>
      <dgm:t>
        <a:bodyPr/>
        <a:lstStyle/>
        <a:p>
          <a:endParaRPr lang="tr-TR"/>
        </a:p>
      </dgm:t>
    </dgm:pt>
    <dgm:pt modelId="{19A95542-4C89-44AA-83E2-D5D05DE64672}" type="sibTrans" cxnId="{E2150E1D-64A4-4DE9-B52A-54DAD9AFF753}">
      <dgm:prSet/>
      <dgm:spPr/>
      <dgm:t>
        <a:bodyPr/>
        <a:lstStyle/>
        <a:p>
          <a:endParaRPr lang="tr-TR"/>
        </a:p>
      </dgm:t>
    </dgm:pt>
    <dgm:pt modelId="{1C2C4110-2BD6-45B2-A3B9-A1DBD2E7901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Verdana" pitchFamily="34" charset="0"/>
            </a:rPr>
            <a:t>Performans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Verdana" pitchFamily="34" charset="0"/>
            </a:rPr>
            <a:t>Hedefi 1.1.1</a:t>
          </a:r>
        </a:p>
      </dgm:t>
    </dgm:pt>
    <dgm:pt modelId="{0A42A2BB-3EFC-4EDD-B7D4-39A240B93801}" type="parTrans" cxnId="{361006DB-975A-4E0C-9C12-410F65404381}">
      <dgm:prSet/>
      <dgm:spPr/>
      <dgm:t>
        <a:bodyPr/>
        <a:lstStyle/>
        <a:p>
          <a:endParaRPr lang="tr-TR"/>
        </a:p>
      </dgm:t>
    </dgm:pt>
    <dgm:pt modelId="{ABB4D87A-7F8E-4507-92FB-14D73F3D97D0}" type="sibTrans" cxnId="{361006DB-975A-4E0C-9C12-410F65404381}">
      <dgm:prSet/>
      <dgm:spPr/>
      <dgm:t>
        <a:bodyPr/>
        <a:lstStyle/>
        <a:p>
          <a:endParaRPr lang="tr-TR"/>
        </a:p>
      </dgm:t>
    </dgm:pt>
    <dgm:pt modelId="{B4D8E910-0C94-4950-83A1-26670E2851E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Verdana" pitchFamily="34" charset="0"/>
            </a:rPr>
            <a:t>Faaliyet/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Verdana" pitchFamily="34" charset="0"/>
            </a:rPr>
            <a:t>Proje</a:t>
          </a:r>
        </a:p>
      </dgm:t>
    </dgm:pt>
    <dgm:pt modelId="{23556526-4F56-4B5A-A3B9-CF11E029D8BB}" type="parTrans" cxnId="{2AE5CDE4-D7F1-4E21-8A58-F69F7F9892DB}">
      <dgm:prSet/>
      <dgm:spPr/>
      <dgm:t>
        <a:bodyPr/>
        <a:lstStyle/>
        <a:p>
          <a:endParaRPr lang="tr-TR"/>
        </a:p>
      </dgm:t>
    </dgm:pt>
    <dgm:pt modelId="{F2EA4373-925E-46F4-8B14-A76D4EDE3572}" type="sibTrans" cxnId="{2AE5CDE4-D7F1-4E21-8A58-F69F7F9892DB}">
      <dgm:prSet/>
      <dgm:spPr/>
      <dgm:t>
        <a:bodyPr/>
        <a:lstStyle/>
        <a:p>
          <a:endParaRPr lang="tr-TR"/>
        </a:p>
      </dgm:t>
    </dgm:pt>
    <dgm:pt modelId="{74824134-F1D4-4B8A-820F-97A1F9DA83F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smtClean="0">
              <a:ln/>
              <a:effectLst/>
              <a:latin typeface="Arial" charset="0"/>
            </a:rPr>
            <a:t>MALİYET</a:t>
          </a:r>
        </a:p>
      </dgm:t>
    </dgm:pt>
    <dgm:pt modelId="{E8B87D2F-4F1D-41F0-B98F-EEFB48E723E2}" type="parTrans" cxnId="{04DF1316-5E17-4B99-B2E9-9EF8DE73EC88}">
      <dgm:prSet/>
      <dgm:spPr/>
      <dgm:t>
        <a:bodyPr/>
        <a:lstStyle/>
        <a:p>
          <a:endParaRPr lang="tr-TR"/>
        </a:p>
      </dgm:t>
    </dgm:pt>
    <dgm:pt modelId="{426DCED1-0BF9-4240-A04F-DA7D4B3889A2}" type="sibTrans" cxnId="{04DF1316-5E17-4B99-B2E9-9EF8DE73EC88}">
      <dgm:prSet/>
      <dgm:spPr/>
      <dgm:t>
        <a:bodyPr/>
        <a:lstStyle/>
        <a:p>
          <a:endParaRPr lang="tr-TR"/>
        </a:p>
      </dgm:t>
    </dgm:pt>
    <dgm:pt modelId="{D1DA6080-75EC-42BD-AB5E-1C4747661B5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effectLst/>
              <a:latin typeface="Verdana" pitchFamily="34" charset="0"/>
            </a:rPr>
            <a:t>ALT</a:t>
          </a:r>
        </a:p>
        <a:p>
          <a:pPr marL="0" lvl="0" indent="0" algn="ctr" defTabSz="914400" rtl="0">
            <a:lnSpc>
              <a:spcPct val="100000"/>
            </a:lnSpc>
            <a:spcBef>
              <a:spcPct val="0"/>
            </a:spcBef>
            <a:spcAft>
              <a:spcPct val="0"/>
            </a:spcAft>
            <a:buNone/>
          </a:pPr>
          <a:r>
            <a:rPr kumimoji="0" lang="tr-TR" b="1" i="0" u="none" strike="noStrike" cap="none" normalizeH="0" baseline="0" dirty="0" smtClean="0">
              <a:ln/>
              <a:effectLst/>
              <a:latin typeface="Verdana" pitchFamily="34" charset="0"/>
            </a:rPr>
            <a:t>AMAÇ 1.2</a:t>
          </a:r>
        </a:p>
      </dgm:t>
    </dgm:pt>
    <dgm:pt modelId="{3EBAF5DD-B85E-4B3A-9B33-8FD6DB2C30C0}" type="parTrans" cxnId="{22CB9CCE-EE92-4E07-8280-3D587DD9087D}">
      <dgm:prSet/>
      <dgm:spPr/>
      <dgm:t>
        <a:bodyPr/>
        <a:lstStyle/>
        <a:p>
          <a:endParaRPr lang="tr-TR"/>
        </a:p>
      </dgm:t>
    </dgm:pt>
    <dgm:pt modelId="{599025B6-4410-41C3-9FDB-48A5FE7DBDD9}" type="sibTrans" cxnId="{22CB9CCE-EE92-4E07-8280-3D587DD9087D}">
      <dgm:prSet/>
      <dgm:spPr/>
      <dgm:t>
        <a:bodyPr/>
        <a:lstStyle/>
        <a:p>
          <a:endParaRPr lang="tr-TR"/>
        </a:p>
      </dgm:t>
    </dgm:pt>
    <dgm:pt modelId="{3CF8A418-879A-4207-9613-ED5551B26AD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Verdana" pitchFamily="34" charset="0"/>
            </a:rPr>
            <a:t>Performans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Verdana" pitchFamily="34" charset="0"/>
            </a:rPr>
            <a:t>Hedefi 1.2.1</a:t>
          </a:r>
        </a:p>
      </dgm:t>
    </dgm:pt>
    <dgm:pt modelId="{5186CC65-C704-47F8-98DA-4619201A14A6}" type="parTrans" cxnId="{702F3769-B85A-426F-90E4-C8FA583F0379}">
      <dgm:prSet/>
      <dgm:spPr/>
      <dgm:t>
        <a:bodyPr/>
        <a:lstStyle/>
        <a:p>
          <a:endParaRPr lang="tr-TR"/>
        </a:p>
      </dgm:t>
    </dgm:pt>
    <dgm:pt modelId="{577EB46E-A5D2-4668-A7DB-2D4483BAFC38}" type="sibTrans" cxnId="{702F3769-B85A-426F-90E4-C8FA583F0379}">
      <dgm:prSet/>
      <dgm:spPr/>
      <dgm:t>
        <a:bodyPr/>
        <a:lstStyle/>
        <a:p>
          <a:endParaRPr lang="tr-TR"/>
        </a:p>
      </dgm:t>
    </dgm:pt>
    <dgm:pt modelId="{2AAF8D89-9F03-46E2-A7B1-4B23B11A0B3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Arial" charset="0"/>
            </a:rPr>
            <a:t>Faaliyet/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Arial" charset="0"/>
            </a:rPr>
            <a:t>Proje</a:t>
          </a:r>
        </a:p>
      </dgm:t>
    </dgm:pt>
    <dgm:pt modelId="{BE099951-1012-472C-A41B-2ABA076A7539}" type="parTrans" cxnId="{1F9648F7-DCD7-4FE6-A1AE-9EE24B3F824D}">
      <dgm:prSet/>
      <dgm:spPr/>
      <dgm:t>
        <a:bodyPr/>
        <a:lstStyle/>
        <a:p>
          <a:endParaRPr lang="tr-TR"/>
        </a:p>
      </dgm:t>
    </dgm:pt>
    <dgm:pt modelId="{E0C321E7-12F6-4FA2-A6F0-8CE53E431DD1}" type="sibTrans" cxnId="{1F9648F7-DCD7-4FE6-A1AE-9EE24B3F824D}">
      <dgm:prSet/>
      <dgm:spPr/>
      <dgm:t>
        <a:bodyPr/>
        <a:lstStyle/>
        <a:p>
          <a:endParaRPr lang="tr-TR"/>
        </a:p>
      </dgm:t>
    </dgm:pt>
    <dgm:pt modelId="{FD5F6BB6-3144-4B54-BA3B-7C6E3AE1AD4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Verdana" pitchFamily="34" charset="0"/>
            </a:rPr>
            <a:t>STRATEJİK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Verdana" pitchFamily="34" charset="0"/>
            </a:rPr>
            <a:t>AMAÇ 2</a:t>
          </a:r>
        </a:p>
      </dgm:t>
    </dgm:pt>
    <dgm:pt modelId="{F6BA146D-4414-4EAF-B159-A98AE8A738A0}" type="parTrans" cxnId="{5DA899A0-E3A7-431F-99FD-B7819D740ABB}">
      <dgm:prSet/>
      <dgm:spPr/>
      <dgm:t>
        <a:bodyPr/>
        <a:lstStyle/>
        <a:p>
          <a:endParaRPr lang="tr-TR"/>
        </a:p>
      </dgm:t>
    </dgm:pt>
    <dgm:pt modelId="{4CD97594-7A4C-44E7-AFE5-773B5B3451CB}" type="sibTrans" cxnId="{5DA899A0-E3A7-431F-99FD-B7819D740ABB}">
      <dgm:prSet/>
      <dgm:spPr/>
      <dgm:t>
        <a:bodyPr/>
        <a:lstStyle/>
        <a:p>
          <a:endParaRPr lang="tr-TR"/>
        </a:p>
      </dgm:t>
    </dgm:pt>
    <dgm:pt modelId="{8455FCB4-4E92-4A06-9B19-0AF46560FCC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effectLst/>
              <a:latin typeface="Verdana" pitchFamily="34" charset="0"/>
            </a:rPr>
            <a:t>ALT</a:t>
          </a:r>
        </a:p>
        <a:p>
          <a:pPr marL="0" lvl="0" indent="0" algn="ctr" defTabSz="914400" rtl="0">
            <a:lnSpc>
              <a:spcPct val="100000"/>
            </a:lnSpc>
            <a:spcBef>
              <a:spcPct val="0"/>
            </a:spcBef>
            <a:spcAft>
              <a:spcPct val="0"/>
            </a:spcAft>
            <a:buNone/>
          </a:pPr>
          <a:r>
            <a:rPr kumimoji="0" lang="tr-TR" b="1" i="0" u="none" strike="noStrike" cap="none" normalizeH="0" baseline="0" dirty="0" smtClean="0">
              <a:ln/>
              <a:effectLst/>
              <a:latin typeface="Verdana" pitchFamily="34" charset="0"/>
            </a:rPr>
            <a:t>AMAÇ 2.1</a:t>
          </a:r>
        </a:p>
      </dgm:t>
    </dgm:pt>
    <dgm:pt modelId="{5D1057E2-7A1D-4279-B0CF-ED471021AD06}" type="parTrans" cxnId="{92C5204B-1C2C-4645-9E3D-D8A3212192C4}">
      <dgm:prSet/>
      <dgm:spPr/>
      <dgm:t>
        <a:bodyPr/>
        <a:lstStyle/>
        <a:p>
          <a:endParaRPr lang="tr-TR"/>
        </a:p>
      </dgm:t>
    </dgm:pt>
    <dgm:pt modelId="{929EE77D-6AC5-485B-BF88-76ED4FD0085B}" type="sibTrans" cxnId="{92C5204B-1C2C-4645-9E3D-D8A3212192C4}">
      <dgm:prSet/>
      <dgm:spPr/>
      <dgm:t>
        <a:bodyPr/>
        <a:lstStyle/>
        <a:p>
          <a:endParaRPr lang="tr-TR"/>
        </a:p>
      </dgm:t>
    </dgm:pt>
    <dgm:pt modelId="{14975136-663A-49BE-A4D2-17302C440E2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Verdana" pitchFamily="34" charset="0"/>
            </a:rPr>
            <a:t>Performans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Verdana" pitchFamily="34" charset="0"/>
            </a:rPr>
            <a:t>Hedefi 2.1.1</a:t>
          </a:r>
        </a:p>
      </dgm:t>
    </dgm:pt>
    <dgm:pt modelId="{8C184A6E-E5AD-45E1-BC2E-CC1FD87FAC94}" type="parTrans" cxnId="{E9C69630-61BA-41C4-BAAE-2098AB8A183A}">
      <dgm:prSet/>
      <dgm:spPr/>
      <dgm:t>
        <a:bodyPr/>
        <a:lstStyle/>
        <a:p>
          <a:endParaRPr lang="tr-TR"/>
        </a:p>
      </dgm:t>
    </dgm:pt>
    <dgm:pt modelId="{B6F8F39B-4773-416C-AF70-503B6D928376}" type="sibTrans" cxnId="{E9C69630-61BA-41C4-BAAE-2098AB8A183A}">
      <dgm:prSet/>
      <dgm:spPr/>
      <dgm:t>
        <a:bodyPr/>
        <a:lstStyle/>
        <a:p>
          <a:endParaRPr lang="tr-TR"/>
        </a:p>
      </dgm:t>
    </dgm:pt>
    <dgm:pt modelId="{2D4B58F2-657F-40F4-A26B-44B3983A70D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Arial" charset="0"/>
            </a:rPr>
            <a:t>Faaliyet/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Arial" charset="0"/>
            </a:rPr>
            <a:t>Proje</a:t>
          </a:r>
        </a:p>
      </dgm:t>
    </dgm:pt>
    <dgm:pt modelId="{2CEF9877-0FB5-4463-98CF-48EFEFACAE94}" type="parTrans" cxnId="{A9106124-FB25-4D07-8602-CCA03A49C1D6}">
      <dgm:prSet/>
      <dgm:spPr/>
      <dgm:t>
        <a:bodyPr/>
        <a:lstStyle/>
        <a:p>
          <a:endParaRPr lang="tr-TR"/>
        </a:p>
      </dgm:t>
    </dgm:pt>
    <dgm:pt modelId="{A10DCE5C-AA7B-49E1-A533-2437BF732D4A}" type="sibTrans" cxnId="{A9106124-FB25-4D07-8602-CCA03A49C1D6}">
      <dgm:prSet/>
      <dgm:spPr/>
      <dgm:t>
        <a:bodyPr/>
        <a:lstStyle/>
        <a:p>
          <a:endParaRPr lang="tr-TR"/>
        </a:p>
      </dgm:t>
    </dgm:pt>
    <dgm:pt modelId="{D1B9D5B0-AD36-4F3F-8AE0-A7E4EB290F6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effectLst/>
              <a:latin typeface="Verdana" pitchFamily="34" charset="0"/>
            </a:rPr>
            <a:t>ALT</a:t>
          </a:r>
        </a:p>
        <a:p>
          <a:pPr marL="0" lvl="0" indent="0" algn="ctr" defTabSz="914400" rtl="0">
            <a:lnSpc>
              <a:spcPct val="100000"/>
            </a:lnSpc>
            <a:spcBef>
              <a:spcPct val="0"/>
            </a:spcBef>
            <a:spcAft>
              <a:spcPct val="0"/>
            </a:spcAft>
            <a:buNone/>
          </a:pPr>
          <a:r>
            <a:rPr kumimoji="0" lang="tr-TR" b="1" i="0" u="none" strike="noStrike" cap="none" normalizeH="0" baseline="0" dirty="0" smtClean="0">
              <a:ln/>
              <a:effectLst/>
              <a:latin typeface="Verdana" pitchFamily="34" charset="0"/>
            </a:rPr>
            <a:t>AMAÇ 2.2</a:t>
          </a:r>
        </a:p>
      </dgm:t>
    </dgm:pt>
    <dgm:pt modelId="{DF4BC085-EB39-4A1B-957C-E88845BFF3D1}" type="parTrans" cxnId="{1390A092-0416-427A-BEFA-EDD283AF5931}">
      <dgm:prSet/>
      <dgm:spPr/>
      <dgm:t>
        <a:bodyPr/>
        <a:lstStyle/>
        <a:p>
          <a:endParaRPr lang="tr-TR"/>
        </a:p>
      </dgm:t>
    </dgm:pt>
    <dgm:pt modelId="{8594F30C-8C1F-4D06-ADB6-BAB0879F2F78}" type="sibTrans" cxnId="{1390A092-0416-427A-BEFA-EDD283AF5931}">
      <dgm:prSet/>
      <dgm:spPr/>
      <dgm:t>
        <a:bodyPr/>
        <a:lstStyle/>
        <a:p>
          <a:endParaRPr lang="tr-TR"/>
        </a:p>
      </dgm:t>
    </dgm:pt>
    <dgm:pt modelId="{1F5B639C-321A-40CF-BAEA-EAA2EB20453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Verdana" pitchFamily="34" charset="0"/>
            </a:rPr>
            <a:t>Performans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Verdana" pitchFamily="34" charset="0"/>
            </a:rPr>
            <a:t>Hedefi 2.2.1</a:t>
          </a:r>
        </a:p>
      </dgm:t>
    </dgm:pt>
    <dgm:pt modelId="{A61CE3C3-BEFC-4068-85B4-DBDDC5476BF2}" type="parTrans" cxnId="{025DBBDB-16EE-40A6-A10E-07ED374FB2CD}">
      <dgm:prSet/>
      <dgm:spPr/>
      <dgm:t>
        <a:bodyPr/>
        <a:lstStyle/>
        <a:p>
          <a:endParaRPr lang="tr-TR"/>
        </a:p>
      </dgm:t>
    </dgm:pt>
    <dgm:pt modelId="{4B163728-ED6F-46C8-8011-E9C7CCA5419E}" type="sibTrans" cxnId="{025DBBDB-16EE-40A6-A10E-07ED374FB2CD}">
      <dgm:prSet/>
      <dgm:spPr/>
      <dgm:t>
        <a:bodyPr/>
        <a:lstStyle/>
        <a:p>
          <a:endParaRPr lang="tr-TR"/>
        </a:p>
      </dgm:t>
    </dgm:pt>
    <dgm:pt modelId="{B09E4B53-CC1F-4079-9EC5-7FD9B2C7749B}">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Arial" charset="0"/>
            </a:rPr>
            <a:t>Faaliyet/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Arial" charset="0"/>
            </a:rPr>
            <a:t>Proje</a:t>
          </a:r>
        </a:p>
      </dgm:t>
    </dgm:pt>
    <dgm:pt modelId="{3D92F7F5-D68E-4092-98C5-F6C4F5AD079B}" type="parTrans" cxnId="{D0A082B5-9A39-4C31-90FA-92D51302ECDF}">
      <dgm:prSet/>
      <dgm:spPr/>
      <dgm:t>
        <a:bodyPr/>
        <a:lstStyle/>
        <a:p>
          <a:endParaRPr lang="tr-TR"/>
        </a:p>
      </dgm:t>
    </dgm:pt>
    <dgm:pt modelId="{0AD2105E-6412-4020-B373-E7ECCFDA57D6}" type="sibTrans" cxnId="{D0A082B5-9A39-4C31-90FA-92D51302ECDF}">
      <dgm:prSet/>
      <dgm:spPr/>
      <dgm:t>
        <a:bodyPr/>
        <a:lstStyle/>
        <a:p>
          <a:endParaRPr lang="tr-TR"/>
        </a:p>
      </dgm:t>
    </dgm:pt>
    <dgm:pt modelId="{64A38236-6B53-4D38-AC2D-A13F1D45D0C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smtClean="0">
              <a:ln/>
              <a:effectLst/>
              <a:latin typeface="Arial" charset="0"/>
            </a:rPr>
            <a:t>MALİYET</a:t>
          </a:r>
        </a:p>
      </dgm:t>
    </dgm:pt>
    <dgm:pt modelId="{5BC2D8C4-E25C-49F2-8A2D-89BF6D53C509}" type="parTrans" cxnId="{8FCAFE21-45C8-4563-AEF5-55D09922B428}">
      <dgm:prSet/>
      <dgm:spPr/>
      <dgm:t>
        <a:bodyPr/>
        <a:lstStyle/>
        <a:p>
          <a:endParaRPr lang="tr-TR"/>
        </a:p>
      </dgm:t>
    </dgm:pt>
    <dgm:pt modelId="{9E241B23-DC02-4F53-8387-B609ACFEF7B2}" type="sibTrans" cxnId="{8FCAFE21-45C8-4563-AEF5-55D09922B428}">
      <dgm:prSet/>
      <dgm:spPr/>
      <dgm:t>
        <a:bodyPr/>
        <a:lstStyle/>
        <a:p>
          <a:endParaRPr lang="tr-TR"/>
        </a:p>
      </dgm:t>
    </dgm:pt>
    <dgm:pt modelId="{ED68E4DA-9B22-4CFC-919D-5B4D3E21882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smtClean="0">
              <a:ln/>
              <a:effectLst/>
              <a:latin typeface="Arial" charset="0"/>
            </a:rPr>
            <a:t>BÜTÇE</a:t>
          </a:r>
        </a:p>
      </dgm:t>
    </dgm:pt>
    <dgm:pt modelId="{98EA576F-C719-41E3-AA69-D81C8A24AD24}" type="parTrans" cxnId="{234BD08A-5ADB-4870-9950-FD335BC8E752}">
      <dgm:prSet/>
      <dgm:spPr/>
      <dgm:t>
        <a:bodyPr/>
        <a:lstStyle/>
        <a:p>
          <a:endParaRPr lang="tr-TR"/>
        </a:p>
      </dgm:t>
    </dgm:pt>
    <dgm:pt modelId="{0C2D1ACE-F1EB-45A5-B955-A56F2831BCC5}" type="sibTrans" cxnId="{234BD08A-5ADB-4870-9950-FD335BC8E752}">
      <dgm:prSet/>
      <dgm:spPr/>
      <dgm:t>
        <a:bodyPr/>
        <a:lstStyle/>
        <a:p>
          <a:endParaRPr lang="tr-TR"/>
        </a:p>
      </dgm:t>
    </dgm:pt>
    <dgm:pt modelId="{CA3F42DC-AE6D-4E71-9606-582E9AC4F35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effectLst/>
              <a:latin typeface="Verdana" pitchFamily="34" charset="0"/>
            </a:rPr>
            <a:t>ALT</a:t>
          </a:r>
        </a:p>
        <a:p>
          <a:pPr marL="0" lvl="0" indent="0" algn="ctr" defTabSz="914400" rtl="0">
            <a:lnSpc>
              <a:spcPct val="100000"/>
            </a:lnSpc>
            <a:spcBef>
              <a:spcPct val="0"/>
            </a:spcBef>
            <a:spcAft>
              <a:spcPct val="0"/>
            </a:spcAft>
            <a:buNone/>
          </a:pPr>
          <a:r>
            <a:rPr kumimoji="0" lang="tr-TR" b="1" i="0" u="none" strike="noStrike" cap="none" normalizeH="0" baseline="0" dirty="0" smtClean="0">
              <a:ln/>
              <a:effectLst/>
              <a:latin typeface="Verdana" pitchFamily="34" charset="0"/>
            </a:rPr>
            <a:t>AMAÇ 2.3</a:t>
          </a:r>
        </a:p>
      </dgm:t>
    </dgm:pt>
    <dgm:pt modelId="{720042BF-CAEA-4750-9BAA-4C1FAC3206BF}" type="parTrans" cxnId="{B9CBAF4D-DC34-404B-A428-62B96548B4EE}">
      <dgm:prSet/>
      <dgm:spPr/>
      <dgm:t>
        <a:bodyPr/>
        <a:lstStyle/>
        <a:p>
          <a:endParaRPr lang="tr-TR"/>
        </a:p>
      </dgm:t>
    </dgm:pt>
    <dgm:pt modelId="{A6EC2D03-A8F3-4EA8-8595-66A875B36B11}" type="sibTrans" cxnId="{B9CBAF4D-DC34-404B-A428-62B96548B4EE}">
      <dgm:prSet/>
      <dgm:spPr/>
      <dgm:t>
        <a:bodyPr/>
        <a:lstStyle/>
        <a:p>
          <a:endParaRPr lang="tr-TR"/>
        </a:p>
      </dgm:t>
    </dgm:pt>
    <dgm:pt modelId="{24DFC6C9-8EDA-4900-B9DC-7B11FD139F5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Verdana" pitchFamily="34" charset="0"/>
            </a:rPr>
            <a:t>Performans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Verdana" pitchFamily="34" charset="0"/>
            </a:rPr>
            <a:t>Hedefi 2.3.1</a:t>
          </a:r>
        </a:p>
      </dgm:t>
    </dgm:pt>
    <dgm:pt modelId="{8876185D-51A6-4536-AB14-18A6F9F1D177}" type="parTrans" cxnId="{0029B5C7-D5C3-4BE7-8EE5-94527DC559F7}">
      <dgm:prSet/>
      <dgm:spPr/>
      <dgm:t>
        <a:bodyPr/>
        <a:lstStyle/>
        <a:p>
          <a:endParaRPr lang="tr-TR"/>
        </a:p>
      </dgm:t>
    </dgm:pt>
    <dgm:pt modelId="{07CAA1C9-FAA6-4B31-990F-40A7414DEE68}" type="sibTrans" cxnId="{0029B5C7-D5C3-4BE7-8EE5-94527DC559F7}">
      <dgm:prSet/>
      <dgm:spPr/>
      <dgm:t>
        <a:bodyPr/>
        <a:lstStyle/>
        <a:p>
          <a:endParaRPr lang="tr-TR"/>
        </a:p>
      </dgm:t>
    </dgm:pt>
    <dgm:pt modelId="{116187AB-8F7A-4394-AC56-A96CC127333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Arial" charset="0"/>
            </a:rPr>
            <a:t>Faaliyet/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Arial" charset="0"/>
            </a:rPr>
            <a:t>Proje</a:t>
          </a:r>
        </a:p>
      </dgm:t>
    </dgm:pt>
    <dgm:pt modelId="{0E97BC96-D4A0-4F4B-AC0C-BF4F162B112D}" type="parTrans" cxnId="{5DDE01DC-F5EA-4985-8F7D-3E2E4353DA60}">
      <dgm:prSet/>
      <dgm:spPr/>
      <dgm:t>
        <a:bodyPr/>
        <a:lstStyle/>
        <a:p>
          <a:endParaRPr lang="tr-TR"/>
        </a:p>
      </dgm:t>
    </dgm:pt>
    <dgm:pt modelId="{050DF8A0-2A41-447A-ABBD-5B1B8AC1E778}" type="sibTrans" cxnId="{5DDE01DC-F5EA-4985-8F7D-3E2E4353DA60}">
      <dgm:prSet/>
      <dgm:spPr/>
      <dgm:t>
        <a:bodyPr/>
        <a:lstStyle/>
        <a:p>
          <a:endParaRPr lang="tr-TR"/>
        </a:p>
      </dgm:t>
    </dgm:pt>
    <dgm:pt modelId="{D482A5A6-3D85-4800-BFAC-B7704E38289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Verdana" pitchFamily="34" charset="0"/>
            </a:rPr>
            <a:t>STRATEJİK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Verdana" pitchFamily="34" charset="0"/>
            </a:rPr>
            <a:t>AMAÇ 3</a:t>
          </a:r>
        </a:p>
      </dgm:t>
    </dgm:pt>
    <dgm:pt modelId="{F0D9DD00-937F-402B-BFFE-7515263FC5F3}" type="parTrans" cxnId="{894E01C5-1312-438F-9592-492D38282A4F}">
      <dgm:prSet/>
      <dgm:spPr/>
      <dgm:t>
        <a:bodyPr/>
        <a:lstStyle/>
        <a:p>
          <a:endParaRPr lang="tr-TR"/>
        </a:p>
      </dgm:t>
    </dgm:pt>
    <dgm:pt modelId="{3F8FFC18-D726-4805-8517-0B7567AA435C}" type="sibTrans" cxnId="{894E01C5-1312-438F-9592-492D38282A4F}">
      <dgm:prSet/>
      <dgm:spPr/>
      <dgm:t>
        <a:bodyPr/>
        <a:lstStyle/>
        <a:p>
          <a:endParaRPr lang="tr-TR"/>
        </a:p>
      </dgm:t>
    </dgm:pt>
    <dgm:pt modelId="{326B1C80-9387-47CC-8392-54E388A6FDF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effectLst/>
              <a:latin typeface="Verdana" pitchFamily="34" charset="0"/>
            </a:rPr>
            <a:t>ALT</a:t>
          </a:r>
        </a:p>
        <a:p>
          <a:pPr marL="0" lvl="0" indent="0" algn="ctr" defTabSz="914400" rtl="0">
            <a:lnSpc>
              <a:spcPct val="100000"/>
            </a:lnSpc>
            <a:spcBef>
              <a:spcPct val="0"/>
            </a:spcBef>
            <a:spcAft>
              <a:spcPct val="0"/>
            </a:spcAft>
            <a:buNone/>
          </a:pPr>
          <a:r>
            <a:rPr kumimoji="0" lang="tr-TR" b="1" i="0" u="none" strike="noStrike" cap="none" normalizeH="0" baseline="0" dirty="0" smtClean="0">
              <a:ln/>
              <a:effectLst/>
              <a:latin typeface="Verdana" pitchFamily="34" charset="0"/>
            </a:rPr>
            <a:t>AMAÇ 3.1</a:t>
          </a:r>
        </a:p>
      </dgm:t>
    </dgm:pt>
    <dgm:pt modelId="{731E45CD-9C52-4F28-97DB-11F538C3DE4E}" type="parTrans" cxnId="{715C0CDA-481D-4AD3-84FE-8497BB894A8C}">
      <dgm:prSet/>
      <dgm:spPr/>
      <dgm:t>
        <a:bodyPr/>
        <a:lstStyle/>
        <a:p>
          <a:endParaRPr lang="tr-TR"/>
        </a:p>
      </dgm:t>
    </dgm:pt>
    <dgm:pt modelId="{8F6D2DE7-B5A4-4EDD-9EA4-FD795748B736}" type="sibTrans" cxnId="{715C0CDA-481D-4AD3-84FE-8497BB894A8C}">
      <dgm:prSet/>
      <dgm:spPr/>
      <dgm:t>
        <a:bodyPr/>
        <a:lstStyle/>
        <a:p>
          <a:endParaRPr lang="tr-TR"/>
        </a:p>
      </dgm:t>
    </dgm:pt>
    <dgm:pt modelId="{3BBF6ED6-9DDC-436E-8009-E8826EA2DF6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Verdana" pitchFamily="34" charset="0"/>
            </a:rPr>
            <a:t>Performans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Verdana" pitchFamily="34" charset="0"/>
            </a:rPr>
            <a:t>Hedefi 3.1.1</a:t>
          </a:r>
        </a:p>
      </dgm:t>
    </dgm:pt>
    <dgm:pt modelId="{EF457012-D277-4BE8-ADBF-542D037710D4}" type="parTrans" cxnId="{3D28420D-9C8D-4E7D-A54D-86FADB9FEF45}">
      <dgm:prSet/>
      <dgm:spPr/>
      <dgm:t>
        <a:bodyPr/>
        <a:lstStyle/>
        <a:p>
          <a:endParaRPr lang="tr-TR"/>
        </a:p>
      </dgm:t>
    </dgm:pt>
    <dgm:pt modelId="{76150D15-951B-467B-9599-B69520BAFA9D}" type="sibTrans" cxnId="{3D28420D-9C8D-4E7D-A54D-86FADB9FEF45}">
      <dgm:prSet/>
      <dgm:spPr/>
      <dgm:t>
        <a:bodyPr/>
        <a:lstStyle/>
        <a:p>
          <a:endParaRPr lang="tr-TR"/>
        </a:p>
      </dgm:t>
    </dgm:pt>
    <dgm:pt modelId="{EE789CE2-0EC5-4F44-84E2-CAF645DDB23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Arial" charset="0"/>
            </a:rPr>
            <a:t>Faaliyet/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Arial" charset="0"/>
            </a:rPr>
            <a:t>Proje</a:t>
          </a:r>
        </a:p>
      </dgm:t>
    </dgm:pt>
    <dgm:pt modelId="{B838230F-F6D5-4FFA-9CC2-FD4A77B3F9BA}" type="parTrans" cxnId="{3140FD42-9F6E-4508-8A08-611F02E75F2F}">
      <dgm:prSet/>
      <dgm:spPr/>
      <dgm:t>
        <a:bodyPr/>
        <a:lstStyle/>
        <a:p>
          <a:endParaRPr lang="tr-TR"/>
        </a:p>
      </dgm:t>
    </dgm:pt>
    <dgm:pt modelId="{42C57243-20A7-4CEF-82D1-2C1434037B9E}" type="sibTrans" cxnId="{3140FD42-9F6E-4508-8A08-611F02E75F2F}">
      <dgm:prSet/>
      <dgm:spPr/>
      <dgm:t>
        <a:bodyPr/>
        <a:lstStyle/>
        <a:p>
          <a:endParaRPr lang="tr-TR"/>
        </a:p>
      </dgm:t>
    </dgm:pt>
    <dgm:pt modelId="{30B2C897-2D8F-4FE3-82E3-C984616DD56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smtClean="0">
              <a:ln/>
              <a:effectLst/>
              <a:latin typeface="Arial" charset="0"/>
            </a:rPr>
            <a:t>MALİYET</a:t>
          </a:r>
        </a:p>
      </dgm:t>
    </dgm:pt>
    <dgm:pt modelId="{E1B27AB6-D23E-454F-A45A-B79285F5E567}" type="parTrans" cxnId="{291F0466-F15E-466C-AEE5-197F41C14408}">
      <dgm:prSet/>
      <dgm:spPr/>
      <dgm:t>
        <a:bodyPr/>
        <a:lstStyle/>
        <a:p>
          <a:endParaRPr lang="tr-TR"/>
        </a:p>
      </dgm:t>
    </dgm:pt>
    <dgm:pt modelId="{0A6CF0F4-AD4E-42EB-9A01-B552661453B0}" type="sibTrans" cxnId="{291F0466-F15E-466C-AEE5-197F41C14408}">
      <dgm:prSet/>
      <dgm:spPr/>
      <dgm:t>
        <a:bodyPr/>
        <a:lstStyle/>
        <a:p>
          <a:endParaRPr lang="tr-TR"/>
        </a:p>
      </dgm:t>
    </dgm:pt>
    <dgm:pt modelId="{804EFE83-0807-4661-BE7D-11E802EB410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effectLst/>
              <a:latin typeface="Verdana" pitchFamily="34" charset="0"/>
            </a:rPr>
            <a:t>ALT</a:t>
          </a:r>
        </a:p>
        <a:p>
          <a:pPr marL="0" lvl="0" indent="0" algn="ctr" defTabSz="914400" rtl="0">
            <a:lnSpc>
              <a:spcPct val="100000"/>
            </a:lnSpc>
            <a:spcBef>
              <a:spcPct val="0"/>
            </a:spcBef>
            <a:spcAft>
              <a:spcPct val="0"/>
            </a:spcAft>
            <a:buNone/>
          </a:pPr>
          <a:r>
            <a:rPr kumimoji="0" lang="tr-TR" b="1" i="0" u="none" strike="noStrike" cap="none" normalizeH="0" baseline="0" dirty="0" smtClean="0">
              <a:ln/>
              <a:effectLst/>
              <a:latin typeface="Verdana" pitchFamily="34" charset="0"/>
            </a:rPr>
            <a:t>AMAÇ 3.2</a:t>
          </a:r>
        </a:p>
      </dgm:t>
    </dgm:pt>
    <dgm:pt modelId="{EEEAFD13-8D12-4A84-A6A7-111E5275A4A9}" type="parTrans" cxnId="{447E8A09-0C68-4E62-B8BD-EDA9CF042182}">
      <dgm:prSet/>
      <dgm:spPr/>
      <dgm:t>
        <a:bodyPr/>
        <a:lstStyle/>
        <a:p>
          <a:endParaRPr lang="tr-TR"/>
        </a:p>
      </dgm:t>
    </dgm:pt>
    <dgm:pt modelId="{E996B9FA-6D33-4019-8549-247178A589C2}" type="sibTrans" cxnId="{447E8A09-0C68-4E62-B8BD-EDA9CF042182}">
      <dgm:prSet/>
      <dgm:spPr/>
      <dgm:t>
        <a:bodyPr/>
        <a:lstStyle/>
        <a:p>
          <a:endParaRPr lang="tr-TR"/>
        </a:p>
      </dgm:t>
    </dgm:pt>
    <dgm:pt modelId="{501C458D-CE68-4105-AB6A-D32C96EE600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Verdana" pitchFamily="34" charset="0"/>
            </a:rPr>
            <a:t>Performans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Verdana" pitchFamily="34" charset="0"/>
            </a:rPr>
            <a:t>Hedefi 3.2.1</a:t>
          </a:r>
        </a:p>
      </dgm:t>
    </dgm:pt>
    <dgm:pt modelId="{879E7C33-63ED-4646-96C7-3FBD715BFC4D}" type="parTrans" cxnId="{FB367E9E-72D9-4795-A664-B4DCD0AFBCB3}">
      <dgm:prSet/>
      <dgm:spPr/>
      <dgm:t>
        <a:bodyPr/>
        <a:lstStyle/>
        <a:p>
          <a:endParaRPr lang="tr-TR"/>
        </a:p>
      </dgm:t>
    </dgm:pt>
    <dgm:pt modelId="{80705636-E8FD-43B1-A58E-C3AFC433F69E}" type="sibTrans" cxnId="{FB367E9E-72D9-4795-A664-B4DCD0AFBCB3}">
      <dgm:prSet/>
      <dgm:spPr/>
      <dgm:t>
        <a:bodyPr/>
        <a:lstStyle/>
        <a:p>
          <a:endParaRPr lang="tr-TR"/>
        </a:p>
      </dgm:t>
    </dgm:pt>
    <dgm:pt modelId="{E43391F1-6620-4A99-8727-43C0751B1DD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Arial" charset="0"/>
            </a:rPr>
            <a:t>Faaliyet/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effectLst/>
              <a:latin typeface="Arial" charset="0"/>
            </a:rPr>
            <a:t>Proje</a:t>
          </a:r>
        </a:p>
      </dgm:t>
    </dgm:pt>
    <dgm:pt modelId="{6FFDFBE2-1B26-40EF-B467-2FEECDA2C884}" type="parTrans" cxnId="{88A6C355-6116-4C87-BFFE-2E27EEB50FE6}">
      <dgm:prSet/>
      <dgm:spPr/>
      <dgm:t>
        <a:bodyPr/>
        <a:lstStyle/>
        <a:p>
          <a:endParaRPr lang="tr-TR"/>
        </a:p>
      </dgm:t>
    </dgm:pt>
    <dgm:pt modelId="{37B3220E-3A2F-4B78-8CB2-3BDEF6554754}" type="sibTrans" cxnId="{88A6C355-6116-4C87-BFFE-2E27EEB50FE6}">
      <dgm:prSet/>
      <dgm:spPr/>
      <dgm:t>
        <a:bodyPr/>
        <a:lstStyle/>
        <a:p>
          <a:endParaRPr lang="tr-TR"/>
        </a:p>
      </dgm:t>
    </dgm:pt>
    <dgm:pt modelId="{46E30D0E-B3E9-4A43-B69E-97CA84E2D60C}" type="pres">
      <dgm:prSet presAssocID="{4DE54CF9-A191-49E4-99EB-7DB79A8AD383}" presName="hierChild1" presStyleCnt="0">
        <dgm:presLayoutVars>
          <dgm:orgChart val="1"/>
          <dgm:chPref val="1"/>
          <dgm:dir/>
          <dgm:animOne val="branch"/>
          <dgm:animLvl val="lvl"/>
          <dgm:resizeHandles/>
        </dgm:presLayoutVars>
      </dgm:prSet>
      <dgm:spPr/>
    </dgm:pt>
    <dgm:pt modelId="{FE253CE4-CC6E-4CA2-BDD9-C0B43885685E}" type="pres">
      <dgm:prSet presAssocID="{59C190DF-B43F-4BAB-A3D1-938247CD0808}" presName="hierRoot1" presStyleCnt="0">
        <dgm:presLayoutVars>
          <dgm:hierBranch/>
        </dgm:presLayoutVars>
      </dgm:prSet>
      <dgm:spPr/>
    </dgm:pt>
    <dgm:pt modelId="{EE73E163-1E57-4A49-8B03-063710AA7B7F}" type="pres">
      <dgm:prSet presAssocID="{59C190DF-B43F-4BAB-A3D1-938247CD0808}" presName="rootComposite1" presStyleCnt="0"/>
      <dgm:spPr/>
    </dgm:pt>
    <dgm:pt modelId="{6DA8D9E5-F336-4FA3-A877-584D426A7CDB}" type="pres">
      <dgm:prSet presAssocID="{59C190DF-B43F-4BAB-A3D1-938247CD0808}" presName="rootText1" presStyleLbl="node0" presStyleIdx="0" presStyleCnt="1">
        <dgm:presLayoutVars>
          <dgm:chPref val="3"/>
        </dgm:presLayoutVars>
      </dgm:prSet>
      <dgm:spPr/>
      <dgm:t>
        <a:bodyPr/>
        <a:lstStyle/>
        <a:p>
          <a:endParaRPr lang="tr-TR"/>
        </a:p>
      </dgm:t>
    </dgm:pt>
    <dgm:pt modelId="{35E0CB68-24DA-4E33-8BCC-B24F0683737D}" type="pres">
      <dgm:prSet presAssocID="{59C190DF-B43F-4BAB-A3D1-938247CD0808}" presName="rootConnector1" presStyleLbl="node1" presStyleIdx="0" presStyleCnt="0"/>
      <dgm:spPr/>
      <dgm:t>
        <a:bodyPr/>
        <a:lstStyle/>
        <a:p>
          <a:endParaRPr lang="tr-TR"/>
        </a:p>
      </dgm:t>
    </dgm:pt>
    <dgm:pt modelId="{89FCBA4E-9DA6-4887-B8B8-3BA1BAFDAED4}" type="pres">
      <dgm:prSet presAssocID="{59C190DF-B43F-4BAB-A3D1-938247CD0808}" presName="hierChild2" presStyleCnt="0"/>
      <dgm:spPr/>
    </dgm:pt>
    <dgm:pt modelId="{F92BA2D0-B6AC-4AA6-8AA8-B57894A43554}" type="pres">
      <dgm:prSet presAssocID="{3822E11C-B019-4072-94A4-A32D18B6095A}" presName="Name35" presStyleLbl="parChTrans1D2" presStyleIdx="0" presStyleCnt="3"/>
      <dgm:spPr/>
      <dgm:t>
        <a:bodyPr/>
        <a:lstStyle/>
        <a:p>
          <a:endParaRPr lang="tr-TR"/>
        </a:p>
      </dgm:t>
    </dgm:pt>
    <dgm:pt modelId="{4BEE0948-F433-49AA-9687-A815EAD1DA07}" type="pres">
      <dgm:prSet presAssocID="{16BD3BBD-360A-4A54-B84D-F34D29828CA0}" presName="hierRoot2" presStyleCnt="0">
        <dgm:presLayoutVars>
          <dgm:hierBranch/>
        </dgm:presLayoutVars>
      </dgm:prSet>
      <dgm:spPr/>
    </dgm:pt>
    <dgm:pt modelId="{23B56101-C1C3-4136-9FBF-1271DDD29FE4}" type="pres">
      <dgm:prSet presAssocID="{16BD3BBD-360A-4A54-B84D-F34D29828CA0}" presName="rootComposite" presStyleCnt="0"/>
      <dgm:spPr/>
    </dgm:pt>
    <dgm:pt modelId="{4026CE97-77EF-474A-8DA8-48B1BF277EEC}" type="pres">
      <dgm:prSet presAssocID="{16BD3BBD-360A-4A54-B84D-F34D29828CA0}" presName="rootText" presStyleLbl="node2" presStyleIdx="0" presStyleCnt="3">
        <dgm:presLayoutVars>
          <dgm:chPref val="3"/>
        </dgm:presLayoutVars>
      </dgm:prSet>
      <dgm:spPr/>
      <dgm:t>
        <a:bodyPr/>
        <a:lstStyle/>
        <a:p>
          <a:endParaRPr lang="tr-TR"/>
        </a:p>
      </dgm:t>
    </dgm:pt>
    <dgm:pt modelId="{63969B12-9E85-46E0-9A5D-3DD4845C8B7C}" type="pres">
      <dgm:prSet presAssocID="{16BD3BBD-360A-4A54-B84D-F34D29828CA0}" presName="rootConnector" presStyleLbl="node2" presStyleIdx="0" presStyleCnt="3"/>
      <dgm:spPr/>
      <dgm:t>
        <a:bodyPr/>
        <a:lstStyle/>
        <a:p>
          <a:endParaRPr lang="tr-TR"/>
        </a:p>
      </dgm:t>
    </dgm:pt>
    <dgm:pt modelId="{F9326FFA-C3EC-4C41-AD30-53F3BB047A62}" type="pres">
      <dgm:prSet presAssocID="{16BD3BBD-360A-4A54-B84D-F34D29828CA0}" presName="hierChild4" presStyleCnt="0"/>
      <dgm:spPr/>
    </dgm:pt>
    <dgm:pt modelId="{71742FE4-E8FE-4715-92A3-1D84E25C9111}" type="pres">
      <dgm:prSet presAssocID="{1440978A-BC89-4D94-B270-4EEE89851758}" presName="Name35" presStyleLbl="parChTrans1D3" presStyleIdx="0" presStyleCnt="7"/>
      <dgm:spPr/>
      <dgm:t>
        <a:bodyPr/>
        <a:lstStyle/>
        <a:p>
          <a:endParaRPr lang="tr-TR"/>
        </a:p>
      </dgm:t>
    </dgm:pt>
    <dgm:pt modelId="{3E6417D1-CF34-4626-9132-686C3F222BA4}" type="pres">
      <dgm:prSet presAssocID="{1B5FE5D9-199F-42A2-8673-B4BEBCF1A7F8}" presName="hierRoot2" presStyleCnt="0">
        <dgm:presLayoutVars>
          <dgm:hierBranch val="r"/>
        </dgm:presLayoutVars>
      </dgm:prSet>
      <dgm:spPr/>
    </dgm:pt>
    <dgm:pt modelId="{6C911EC7-CFCC-4549-8DB2-FFA576692C82}" type="pres">
      <dgm:prSet presAssocID="{1B5FE5D9-199F-42A2-8673-B4BEBCF1A7F8}" presName="rootComposite" presStyleCnt="0"/>
      <dgm:spPr/>
    </dgm:pt>
    <dgm:pt modelId="{027D7BE4-F803-40CE-858D-8ED6A13B24C0}" type="pres">
      <dgm:prSet presAssocID="{1B5FE5D9-199F-42A2-8673-B4BEBCF1A7F8}" presName="rootText" presStyleLbl="node3" presStyleIdx="0" presStyleCnt="7">
        <dgm:presLayoutVars>
          <dgm:chPref val="3"/>
        </dgm:presLayoutVars>
      </dgm:prSet>
      <dgm:spPr/>
      <dgm:t>
        <a:bodyPr/>
        <a:lstStyle/>
        <a:p>
          <a:endParaRPr lang="tr-TR"/>
        </a:p>
      </dgm:t>
    </dgm:pt>
    <dgm:pt modelId="{3351CAD5-6070-49C0-96DF-2D7FBD922FE5}" type="pres">
      <dgm:prSet presAssocID="{1B5FE5D9-199F-42A2-8673-B4BEBCF1A7F8}" presName="rootConnector" presStyleLbl="node3" presStyleIdx="0" presStyleCnt="7"/>
      <dgm:spPr/>
      <dgm:t>
        <a:bodyPr/>
        <a:lstStyle/>
        <a:p>
          <a:endParaRPr lang="tr-TR"/>
        </a:p>
      </dgm:t>
    </dgm:pt>
    <dgm:pt modelId="{55404241-4774-4A6C-9233-56DE295DB311}" type="pres">
      <dgm:prSet presAssocID="{1B5FE5D9-199F-42A2-8673-B4BEBCF1A7F8}" presName="hierChild4" presStyleCnt="0"/>
      <dgm:spPr/>
    </dgm:pt>
    <dgm:pt modelId="{8EB8AF58-C88B-4C88-B21C-876D1C9BF249}" type="pres">
      <dgm:prSet presAssocID="{0A42A2BB-3EFC-4EDD-B7D4-39A240B93801}" presName="Name50" presStyleLbl="parChTrans1D4" presStyleIdx="0" presStyleCnt="18"/>
      <dgm:spPr/>
      <dgm:t>
        <a:bodyPr/>
        <a:lstStyle/>
        <a:p>
          <a:endParaRPr lang="tr-TR"/>
        </a:p>
      </dgm:t>
    </dgm:pt>
    <dgm:pt modelId="{C2CE5F33-E130-4C6C-9A63-622CCEBAC3F7}" type="pres">
      <dgm:prSet presAssocID="{1C2C4110-2BD6-45B2-A3B9-A1DBD2E79016}" presName="hierRoot2" presStyleCnt="0">
        <dgm:presLayoutVars>
          <dgm:hierBranch val="r"/>
        </dgm:presLayoutVars>
      </dgm:prSet>
      <dgm:spPr/>
    </dgm:pt>
    <dgm:pt modelId="{4DB6C892-13D9-4041-80FE-0E256A41AF80}" type="pres">
      <dgm:prSet presAssocID="{1C2C4110-2BD6-45B2-A3B9-A1DBD2E79016}" presName="rootComposite" presStyleCnt="0"/>
      <dgm:spPr/>
    </dgm:pt>
    <dgm:pt modelId="{6056D573-4165-4526-982E-733EEB338C0A}" type="pres">
      <dgm:prSet presAssocID="{1C2C4110-2BD6-45B2-A3B9-A1DBD2E79016}" presName="rootText" presStyleLbl="node4" presStyleIdx="0" presStyleCnt="18">
        <dgm:presLayoutVars>
          <dgm:chPref val="3"/>
        </dgm:presLayoutVars>
      </dgm:prSet>
      <dgm:spPr/>
      <dgm:t>
        <a:bodyPr/>
        <a:lstStyle/>
        <a:p>
          <a:endParaRPr lang="tr-TR"/>
        </a:p>
      </dgm:t>
    </dgm:pt>
    <dgm:pt modelId="{D76468F5-E452-4997-A39A-075A7CE3DF5D}" type="pres">
      <dgm:prSet presAssocID="{1C2C4110-2BD6-45B2-A3B9-A1DBD2E79016}" presName="rootConnector" presStyleLbl="node4" presStyleIdx="0" presStyleCnt="18"/>
      <dgm:spPr/>
      <dgm:t>
        <a:bodyPr/>
        <a:lstStyle/>
        <a:p>
          <a:endParaRPr lang="tr-TR"/>
        </a:p>
      </dgm:t>
    </dgm:pt>
    <dgm:pt modelId="{CDBA4B6C-385F-45E6-B648-8CDD74CE8592}" type="pres">
      <dgm:prSet presAssocID="{1C2C4110-2BD6-45B2-A3B9-A1DBD2E79016}" presName="hierChild4" presStyleCnt="0"/>
      <dgm:spPr/>
    </dgm:pt>
    <dgm:pt modelId="{CCD4FECA-09E7-4B2B-BFD8-F96DF75FC6CE}" type="pres">
      <dgm:prSet presAssocID="{1C2C4110-2BD6-45B2-A3B9-A1DBD2E79016}" presName="hierChild5" presStyleCnt="0"/>
      <dgm:spPr/>
    </dgm:pt>
    <dgm:pt modelId="{524CE726-C576-4ABB-8C89-9AAACB071F8E}" type="pres">
      <dgm:prSet presAssocID="{23556526-4F56-4B5A-A3B9-CF11E029D8BB}" presName="Name50" presStyleLbl="parChTrans1D4" presStyleIdx="1" presStyleCnt="18"/>
      <dgm:spPr/>
      <dgm:t>
        <a:bodyPr/>
        <a:lstStyle/>
        <a:p>
          <a:endParaRPr lang="tr-TR"/>
        </a:p>
      </dgm:t>
    </dgm:pt>
    <dgm:pt modelId="{31E157D0-9FC2-446E-A3F7-26A9FBA4699E}" type="pres">
      <dgm:prSet presAssocID="{B4D8E910-0C94-4950-83A1-26670E2851E6}" presName="hierRoot2" presStyleCnt="0">
        <dgm:presLayoutVars>
          <dgm:hierBranch val="r"/>
        </dgm:presLayoutVars>
      </dgm:prSet>
      <dgm:spPr/>
    </dgm:pt>
    <dgm:pt modelId="{A98320C3-1E24-4635-9500-15399D633BA6}" type="pres">
      <dgm:prSet presAssocID="{B4D8E910-0C94-4950-83A1-26670E2851E6}" presName="rootComposite" presStyleCnt="0"/>
      <dgm:spPr/>
    </dgm:pt>
    <dgm:pt modelId="{4356CC6F-5AB9-4E3D-8520-62DBB8F1F875}" type="pres">
      <dgm:prSet presAssocID="{B4D8E910-0C94-4950-83A1-26670E2851E6}" presName="rootText" presStyleLbl="node4" presStyleIdx="1" presStyleCnt="18">
        <dgm:presLayoutVars>
          <dgm:chPref val="3"/>
        </dgm:presLayoutVars>
      </dgm:prSet>
      <dgm:spPr/>
      <dgm:t>
        <a:bodyPr/>
        <a:lstStyle/>
        <a:p>
          <a:endParaRPr lang="tr-TR"/>
        </a:p>
      </dgm:t>
    </dgm:pt>
    <dgm:pt modelId="{82DA503C-DA7B-4142-B39E-D92310ADC302}" type="pres">
      <dgm:prSet presAssocID="{B4D8E910-0C94-4950-83A1-26670E2851E6}" presName="rootConnector" presStyleLbl="node4" presStyleIdx="1" presStyleCnt="18"/>
      <dgm:spPr/>
      <dgm:t>
        <a:bodyPr/>
        <a:lstStyle/>
        <a:p>
          <a:endParaRPr lang="tr-TR"/>
        </a:p>
      </dgm:t>
    </dgm:pt>
    <dgm:pt modelId="{1B0B3007-89C4-4CF7-A680-53AC6DCB81BB}" type="pres">
      <dgm:prSet presAssocID="{B4D8E910-0C94-4950-83A1-26670E2851E6}" presName="hierChild4" presStyleCnt="0"/>
      <dgm:spPr/>
    </dgm:pt>
    <dgm:pt modelId="{9AE3312B-B891-48DF-9581-C88B949604C2}" type="pres">
      <dgm:prSet presAssocID="{E8B87D2F-4F1D-41F0-B98F-EEFB48E723E2}" presName="Name50" presStyleLbl="parChTrans1D4" presStyleIdx="2" presStyleCnt="18"/>
      <dgm:spPr/>
      <dgm:t>
        <a:bodyPr/>
        <a:lstStyle/>
        <a:p>
          <a:endParaRPr lang="tr-TR"/>
        </a:p>
      </dgm:t>
    </dgm:pt>
    <dgm:pt modelId="{22C9A800-0508-4069-A9A3-E0681C252ECD}" type="pres">
      <dgm:prSet presAssocID="{74824134-F1D4-4B8A-820F-97A1F9DA83F3}" presName="hierRoot2" presStyleCnt="0">
        <dgm:presLayoutVars>
          <dgm:hierBranch val="r"/>
        </dgm:presLayoutVars>
      </dgm:prSet>
      <dgm:spPr/>
    </dgm:pt>
    <dgm:pt modelId="{7E93DC93-BA0F-48C5-8E45-CA168781329B}" type="pres">
      <dgm:prSet presAssocID="{74824134-F1D4-4B8A-820F-97A1F9DA83F3}" presName="rootComposite" presStyleCnt="0"/>
      <dgm:spPr/>
    </dgm:pt>
    <dgm:pt modelId="{814B83CB-E2D9-48CD-83BD-FCF9AD3B827F}" type="pres">
      <dgm:prSet presAssocID="{74824134-F1D4-4B8A-820F-97A1F9DA83F3}" presName="rootText" presStyleLbl="node4" presStyleIdx="2" presStyleCnt="18">
        <dgm:presLayoutVars>
          <dgm:chPref val="3"/>
        </dgm:presLayoutVars>
      </dgm:prSet>
      <dgm:spPr/>
      <dgm:t>
        <a:bodyPr/>
        <a:lstStyle/>
        <a:p>
          <a:endParaRPr lang="tr-TR"/>
        </a:p>
      </dgm:t>
    </dgm:pt>
    <dgm:pt modelId="{DAF3FDBD-F996-4863-B6E2-AAE9D59C0CC3}" type="pres">
      <dgm:prSet presAssocID="{74824134-F1D4-4B8A-820F-97A1F9DA83F3}" presName="rootConnector" presStyleLbl="node4" presStyleIdx="2" presStyleCnt="18"/>
      <dgm:spPr/>
      <dgm:t>
        <a:bodyPr/>
        <a:lstStyle/>
        <a:p>
          <a:endParaRPr lang="tr-TR"/>
        </a:p>
      </dgm:t>
    </dgm:pt>
    <dgm:pt modelId="{1BC74AE0-4CDA-45E5-BC9A-AE7928EBCD46}" type="pres">
      <dgm:prSet presAssocID="{74824134-F1D4-4B8A-820F-97A1F9DA83F3}" presName="hierChild4" presStyleCnt="0"/>
      <dgm:spPr/>
    </dgm:pt>
    <dgm:pt modelId="{1A0CFE5D-AD15-4B08-ACB7-B3C19E65F49A}" type="pres">
      <dgm:prSet presAssocID="{74824134-F1D4-4B8A-820F-97A1F9DA83F3}" presName="hierChild5" presStyleCnt="0"/>
      <dgm:spPr/>
    </dgm:pt>
    <dgm:pt modelId="{FDD6EA59-2E38-4F4F-B7C6-3F0CBDCC3C93}" type="pres">
      <dgm:prSet presAssocID="{B4D8E910-0C94-4950-83A1-26670E2851E6}" presName="hierChild5" presStyleCnt="0"/>
      <dgm:spPr/>
    </dgm:pt>
    <dgm:pt modelId="{1E58ACA2-58BE-4E53-8A65-148F5B76853D}" type="pres">
      <dgm:prSet presAssocID="{1B5FE5D9-199F-42A2-8673-B4BEBCF1A7F8}" presName="hierChild5" presStyleCnt="0"/>
      <dgm:spPr/>
    </dgm:pt>
    <dgm:pt modelId="{CF292A89-E3B5-4D1E-A5D1-04BD7E2ACD1D}" type="pres">
      <dgm:prSet presAssocID="{3EBAF5DD-B85E-4B3A-9B33-8FD6DB2C30C0}" presName="Name35" presStyleLbl="parChTrans1D3" presStyleIdx="1" presStyleCnt="7"/>
      <dgm:spPr/>
      <dgm:t>
        <a:bodyPr/>
        <a:lstStyle/>
        <a:p>
          <a:endParaRPr lang="tr-TR"/>
        </a:p>
      </dgm:t>
    </dgm:pt>
    <dgm:pt modelId="{9A793AFF-0A57-4896-B7DB-DDE6BCEA0641}" type="pres">
      <dgm:prSet presAssocID="{D1DA6080-75EC-42BD-AB5E-1C4747661B55}" presName="hierRoot2" presStyleCnt="0">
        <dgm:presLayoutVars>
          <dgm:hierBranch val="r"/>
        </dgm:presLayoutVars>
      </dgm:prSet>
      <dgm:spPr/>
    </dgm:pt>
    <dgm:pt modelId="{F006A969-5452-4A0F-81E9-1D8EEC252049}" type="pres">
      <dgm:prSet presAssocID="{D1DA6080-75EC-42BD-AB5E-1C4747661B55}" presName="rootComposite" presStyleCnt="0"/>
      <dgm:spPr/>
    </dgm:pt>
    <dgm:pt modelId="{C0755B53-60F9-467B-BB47-5890089607D9}" type="pres">
      <dgm:prSet presAssocID="{D1DA6080-75EC-42BD-AB5E-1C4747661B55}" presName="rootText" presStyleLbl="node3" presStyleIdx="1" presStyleCnt="7">
        <dgm:presLayoutVars>
          <dgm:chPref val="3"/>
        </dgm:presLayoutVars>
      </dgm:prSet>
      <dgm:spPr/>
      <dgm:t>
        <a:bodyPr/>
        <a:lstStyle/>
        <a:p>
          <a:endParaRPr lang="tr-TR"/>
        </a:p>
      </dgm:t>
    </dgm:pt>
    <dgm:pt modelId="{0D2B28ED-667B-4175-B49D-C42781E31E23}" type="pres">
      <dgm:prSet presAssocID="{D1DA6080-75EC-42BD-AB5E-1C4747661B55}" presName="rootConnector" presStyleLbl="node3" presStyleIdx="1" presStyleCnt="7"/>
      <dgm:spPr/>
      <dgm:t>
        <a:bodyPr/>
        <a:lstStyle/>
        <a:p>
          <a:endParaRPr lang="tr-TR"/>
        </a:p>
      </dgm:t>
    </dgm:pt>
    <dgm:pt modelId="{D906A4B0-9851-47CB-BAC4-A27421E8FD2C}" type="pres">
      <dgm:prSet presAssocID="{D1DA6080-75EC-42BD-AB5E-1C4747661B55}" presName="hierChild4" presStyleCnt="0"/>
      <dgm:spPr/>
    </dgm:pt>
    <dgm:pt modelId="{6D772326-ACB6-4100-9AFF-91A2AB557401}" type="pres">
      <dgm:prSet presAssocID="{5186CC65-C704-47F8-98DA-4619201A14A6}" presName="Name50" presStyleLbl="parChTrans1D4" presStyleIdx="3" presStyleCnt="18"/>
      <dgm:spPr/>
      <dgm:t>
        <a:bodyPr/>
        <a:lstStyle/>
        <a:p>
          <a:endParaRPr lang="tr-TR"/>
        </a:p>
      </dgm:t>
    </dgm:pt>
    <dgm:pt modelId="{9ED90A6A-8EED-473C-AA8E-2C6A7423D15D}" type="pres">
      <dgm:prSet presAssocID="{3CF8A418-879A-4207-9613-ED5551B26AD4}" presName="hierRoot2" presStyleCnt="0">
        <dgm:presLayoutVars>
          <dgm:hierBranch val="r"/>
        </dgm:presLayoutVars>
      </dgm:prSet>
      <dgm:spPr/>
    </dgm:pt>
    <dgm:pt modelId="{C52689E7-4CF0-4BF2-91E9-214567547AAB}" type="pres">
      <dgm:prSet presAssocID="{3CF8A418-879A-4207-9613-ED5551B26AD4}" presName="rootComposite" presStyleCnt="0"/>
      <dgm:spPr/>
    </dgm:pt>
    <dgm:pt modelId="{7F281BBA-B081-46E5-8F08-864303B196D6}" type="pres">
      <dgm:prSet presAssocID="{3CF8A418-879A-4207-9613-ED5551B26AD4}" presName="rootText" presStyleLbl="node4" presStyleIdx="3" presStyleCnt="18">
        <dgm:presLayoutVars>
          <dgm:chPref val="3"/>
        </dgm:presLayoutVars>
      </dgm:prSet>
      <dgm:spPr/>
      <dgm:t>
        <a:bodyPr/>
        <a:lstStyle/>
        <a:p>
          <a:endParaRPr lang="tr-TR"/>
        </a:p>
      </dgm:t>
    </dgm:pt>
    <dgm:pt modelId="{6821ABCB-0F1C-4B3E-B2F8-6171A22D6617}" type="pres">
      <dgm:prSet presAssocID="{3CF8A418-879A-4207-9613-ED5551B26AD4}" presName="rootConnector" presStyleLbl="node4" presStyleIdx="3" presStyleCnt="18"/>
      <dgm:spPr/>
      <dgm:t>
        <a:bodyPr/>
        <a:lstStyle/>
        <a:p>
          <a:endParaRPr lang="tr-TR"/>
        </a:p>
      </dgm:t>
    </dgm:pt>
    <dgm:pt modelId="{F8719E28-6B18-4375-85A3-27AF449BFFCD}" type="pres">
      <dgm:prSet presAssocID="{3CF8A418-879A-4207-9613-ED5551B26AD4}" presName="hierChild4" presStyleCnt="0"/>
      <dgm:spPr/>
    </dgm:pt>
    <dgm:pt modelId="{CFD996C5-8016-42D1-BC65-253C25949AEE}" type="pres">
      <dgm:prSet presAssocID="{3CF8A418-879A-4207-9613-ED5551B26AD4}" presName="hierChild5" presStyleCnt="0"/>
      <dgm:spPr/>
    </dgm:pt>
    <dgm:pt modelId="{51DC0870-2724-43B9-93C0-2F71D45FF17B}" type="pres">
      <dgm:prSet presAssocID="{BE099951-1012-472C-A41B-2ABA076A7539}" presName="Name50" presStyleLbl="parChTrans1D4" presStyleIdx="4" presStyleCnt="18"/>
      <dgm:spPr/>
      <dgm:t>
        <a:bodyPr/>
        <a:lstStyle/>
        <a:p>
          <a:endParaRPr lang="tr-TR"/>
        </a:p>
      </dgm:t>
    </dgm:pt>
    <dgm:pt modelId="{D867850E-D06C-418B-8F6F-6FE413EC2820}" type="pres">
      <dgm:prSet presAssocID="{2AAF8D89-9F03-46E2-A7B1-4B23B11A0B39}" presName="hierRoot2" presStyleCnt="0">
        <dgm:presLayoutVars>
          <dgm:hierBranch val="r"/>
        </dgm:presLayoutVars>
      </dgm:prSet>
      <dgm:spPr/>
    </dgm:pt>
    <dgm:pt modelId="{6478C9C6-8FBA-494A-A502-F7A3B8D0BED1}" type="pres">
      <dgm:prSet presAssocID="{2AAF8D89-9F03-46E2-A7B1-4B23B11A0B39}" presName="rootComposite" presStyleCnt="0"/>
      <dgm:spPr/>
    </dgm:pt>
    <dgm:pt modelId="{B0239F13-D7D5-49AB-8F9C-AF578A51A6FB}" type="pres">
      <dgm:prSet presAssocID="{2AAF8D89-9F03-46E2-A7B1-4B23B11A0B39}" presName="rootText" presStyleLbl="node4" presStyleIdx="4" presStyleCnt="18">
        <dgm:presLayoutVars>
          <dgm:chPref val="3"/>
        </dgm:presLayoutVars>
      </dgm:prSet>
      <dgm:spPr/>
      <dgm:t>
        <a:bodyPr/>
        <a:lstStyle/>
        <a:p>
          <a:endParaRPr lang="tr-TR"/>
        </a:p>
      </dgm:t>
    </dgm:pt>
    <dgm:pt modelId="{FB982DA5-FF4B-462C-A733-07AFD7802CE6}" type="pres">
      <dgm:prSet presAssocID="{2AAF8D89-9F03-46E2-A7B1-4B23B11A0B39}" presName="rootConnector" presStyleLbl="node4" presStyleIdx="4" presStyleCnt="18"/>
      <dgm:spPr/>
      <dgm:t>
        <a:bodyPr/>
        <a:lstStyle/>
        <a:p>
          <a:endParaRPr lang="tr-TR"/>
        </a:p>
      </dgm:t>
    </dgm:pt>
    <dgm:pt modelId="{AD44FA85-1604-4A52-9807-3E230C6E863D}" type="pres">
      <dgm:prSet presAssocID="{2AAF8D89-9F03-46E2-A7B1-4B23B11A0B39}" presName="hierChild4" presStyleCnt="0"/>
      <dgm:spPr/>
    </dgm:pt>
    <dgm:pt modelId="{F7D69D0A-5DB4-48D8-B50A-ADC74DB0EC23}" type="pres">
      <dgm:prSet presAssocID="{2AAF8D89-9F03-46E2-A7B1-4B23B11A0B39}" presName="hierChild5" presStyleCnt="0"/>
      <dgm:spPr/>
    </dgm:pt>
    <dgm:pt modelId="{4814AFCA-23A5-42F9-85D7-836BF99579BB}" type="pres">
      <dgm:prSet presAssocID="{D1DA6080-75EC-42BD-AB5E-1C4747661B55}" presName="hierChild5" presStyleCnt="0"/>
      <dgm:spPr/>
    </dgm:pt>
    <dgm:pt modelId="{D6156ED1-BACA-42B6-89F5-568205C45C70}" type="pres">
      <dgm:prSet presAssocID="{16BD3BBD-360A-4A54-B84D-F34D29828CA0}" presName="hierChild5" presStyleCnt="0"/>
      <dgm:spPr/>
    </dgm:pt>
    <dgm:pt modelId="{553ED18E-1944-4C27-B029-B9FD8D06D28C}" type="pres">
      <dgm:prSet presAssocID="{F6BA146D-4414-4EAF-B159-A98AE8A738A0}" presName="Name35" presStyleLbl="parChTrans1D2" presStyleIdx="1" presStyleCnt="3"/>
      <dgm:spPr/>
      <dgm:t>
        <a:bodyPr/>
        <a:lstStyle/>
        <a:p>
          <a:endParaRPr lang="tr-TR"/>
        </a:p>
      </dgm:t>
    </dgm:pt>
    <dgm:pt modelId="{D4A274F0-F7DB-454A-B8DC-8DAE4B630FDC}" type="pres">
      <dgm:prSet presAssocID="{FD5F6BB6-3144-4B54-BA3B-7C6E3AE1AD4E}" presName="hierRoot2" presStyleCnt="0">
        <dgm:presLayoutVars>
          <dgm:hierBranch/>
        </dgm:presLayoutVars>
      </dgm:prSet>
      <dgm:spPr/>
    </dgm:pt>
    <dgm:pt modelId="{F4924A76-9EF9-4447-940A-78CAAF0D74CF}" type="pres">
      <dgm:prSet presAssocID="{FD5F6BB6-3144-4B54-BA3B-7C6E3AE1AD4E}" presName="rootComposite" presStyleCnt="0"/>
      <dgm:spPr/>
    </dgm:pt>
    <dgm:pt modelId="{373D5E2B-C6E4-4D35-818D-76C38D155128}" type="pres">
      <dgm:prSet presAssocID="{FD5F6BB6-3144-4B54-BA3B-7C6E3AE1AD4E}" presName="rootText" presStyleLbl="node2" presStyleIdx="1" presStyleCnt="3">
        <dgm:presLayoutVars>
          <dgm:chPref val="3"/>
        </dgm:presLayoutVars>
      </dgm:prSet>
      <dgm:spPr/>
      <dgm:t>
        <a:bodyPr/>
        <a:lstStyle/>
        <a:p>
          <a:endParaRPr lang="tr-TR"/>
        </a:p>
      </dgm:t>
    </dgm:pt>
    <dgm:pt modelId="{0360EAC9-6F75-4EFE-AABC-1FCE3812C6AB}" type="pres">
      <dgm:prSet presAssocID="{FD5F6BB6-3144-4B54-BA3B-7C6E3AE1AD4E}" presName="rootConnector" presStyleLbl="node2" presStyleIdx="1" presStyleCnt="3"/>
      <dgm:spPr/>
      <dgm:t>
        <a:bodyPr/>
        <a:lstStyle/>
        <a:p>
          <a:endParaRPr lang="tr-TR"/>
        </a:p>
      </dgm:t>
    </dgm:pt>
    <dgm:pt modelId="{99066719-FE86-4C31-AE96-3A9FFEAF2472}" type="pres">
      <dgm:prSet presAssocID="{FD5F6BB6-3144-4B54-BA3B-7C6E3AE1AD4E}" presName="hierChild4" presStyleCnt="0"/>
      <dgm:spPr/>
    </dgm:pt>
    <dgm:pt modelId="{369CA75A-BFB1-4226-8447-38C09970A770}" type="pres">
      <dgm:prSet presAssocID="{5D1057E2-7A1D-4279-B0CF-ED471021AD06}" presName="Name35" presStyleLbl="parChTrans1D3" presStyleIdx="2" presStyleCnt="7"/>
      <dgm:spPr/>
      <dgm:t>
        <a:bodyPr/>
        <a:lstStyle/>
        <a:p>
          <a:endParaRPr lang="tr-TR"/>
        </a:p>
      </dgm:t>
    </dgm:pt>
    <dgm:pt modelId="{87370444-E75B-421D-9449-9D5DB7B4971A}" type="pres">
      <dgm:prSet presAssocID="{8455FCB4-4E92-4A06-9B19-0AF46560FCC2}" presName="hierRoot2" presStyleCnt="0">
        <dgm:presLayoutVars>
          <dgm:hierBranch val="r"/>
        </dgm:presLayoutVars>
      </dgm:prSet>
      <dgm:spPr/>
    </dgm:pt>
    <dgm:pt modelId="{86992E60-32A5-4E5C-8E5F-009A670374AF}" type="pres">
      <dgm:prSet presAssocID="{8455FCB4-4E92-4A06-9B19-0AF46560FCC2}" presName="rootComposite" presStyleCnt="0"/>
      <dgm:spPr/>
    </dgm:pt>
    <dgm:pt modelId="{69E1201F-60EB-4961-9670-C32F699847ED}" type="pres">
      <dgm:prSet presAssocID="{8455FCB4-4E92-4A06-9B19-0AF46560FCC2}" presName="rootText" presStyleLbl="node3" presStyleIdx="2" presStyleCnt="7">
        <dgm:presLayoutVars>
          <dgm:chPref val="3"/>
        </dgm:presLayoutVars>
      </dgm:prSet>
      <dgm:spPr/>
      <dgm:t>
        <a:bodyPr/>
        <a:lstStyle/>
        <a:p>
          <a:endParaRPr lang="tr-TR"/>
        </a:p>
      </dgm:t>
    </dgm:pt>
    <dgm:pt modelId="{6C3805BF-2A7D-4647-82F6-E1B0F943E40D}" type="pres">
      <dgm:prSet presAssocID="{8455FCB4-4E92-4A06-9B19-0AF46560FCC2}" presName="rootConnector" presStyleLbl="node3" presStyleIdx="2" presStyleCnt="7"/>
      <dgm:spPr/>
      <dgm:t>
        <a:bodyPr/>
        <a:lstStyle/>
        <a:p>
          <a:endParaRPr lang="tr-TR"/>
        </a:p>
      </dgm:t>
    </dgm:pt>
    <dgm:pt modelId="{60F2986F-7EEA-417F-971F-DEE7161E8D80}" type="pres">
      <dgm:prSet presAssocID="{8455FCB4-4E92-4A06-9B19-0AF46560FCC2}" presName="hierChild4" presStyleCnt="0"/>
      <dgm:spPr/>
    </dgm:pt>
    <dgm:pt modelId="{B058EF8D-FEC6-48C9-9BD8-A03F1005DD6E}" type="pres">
      <dgm:prSet presAssocID="{8C184A6E-E5AD-45E1-BC2E-CC1FD87FAC94}" presName="Name50" presStyleLbl="parChTrans1D4" presStyleIdx="5" presStyleCnt="18"/>
      <dgm:spPr/>
      <dgm:t>
        <a:bodyPr/>
        <a:lstStyle/>
        <a:p>
          <a:endParaRPr lang="tr-TR"/>
        </a:p>
      </dgm:t>
    </dgm:pt>
    <dgm:pt modelId="{E1F589C6-931F-4462-96EF-504284A29BA5}" type="pres">
      <dgm:prSet presAssocID="{14975136-663A-49BE-A4D2-17302C440E26}" presName="hierRoot2" presStyleCnt="0">
        <dgm:presLayoutVars>
          <dgm:hierBranch val="r"/>
        </dgm:presLayoutVars>
      </dgm:prSet>
      <dgm:spPr/>
    </dgm:pt>
    <dgm:pt modelId="{E428D48E-7BA1-4BBF-B762-43B4139FE572}" type="pres">
      <dgm:prSet presAssocID="{14975136-663A-49BE-A4D2-17302C440E26}" presName="rootComposite" presStyleCnt="0"/>
      <dgm:spPr/>
    </dgm:pt>
    <dgm:pt modelId="{49458F1B-6763-4731-B525-2797661AAAC6}" type="pres">
      <dgm:prSet presAssocID="{14975136-663A-49BE-A4D2-17302C440E26}" presName="rootText" presStyleLbl="node4" presStyleIdx="5" presStyleCnt="18">
        <dgm:presLayoutVars>
          <dgm:chPref val="3"/>
        </dgm:presLayoutVars>
      </dgm:prSet>
      <dgm:spPr/>
      <dgm:t>
        <a:bodyPr/>
        <a:lstStyle/>
        <a:p>
          <a:endParaRPr lang="tr-TR"/>
        </a:p>
      </dgm:t>
    </dgm:pt>
    <dgm:pt modelId="{F44CE85F-D899-47F5-AE9E-BF184C3D3D6E}" type="pres">
      <dgm:prSet presAssocID="{14975136-663A-49BE-A4D2-17302C440E26}" presName="rootConnector" presStyleLbl="node4" presStyleIdx="5" presStyleCnt="18"/>
      <dgm:spPr/>
      <dgm:t>
        <a:bodyPr/>
        <a:lstStyle/>
        <a:p>
          <a:endParaRPr lang="tr-TR"/>
        </a:p>
      </dgm:t>
    </dgm:pt>
    <dgm:pt modelId="{0D5DC352-1808-48AF-9EC8-03B556DE5357}" type="pres">
      <dgm:prSet presAssocID="{14975136-663A-49BE-A4D2-17302C440E26}" presName="hierChild4" presStyleCnt="0"/>
      <dgm:spPr/>
    </dgm:pt>
    <dgm:pt modelId="{0F70BC25-E050-4871-ABB1-E89211AA84FA}" type="pres">
      <dgm:prSet presAssocID="{14975136-663A-49BE-A4D2-17302C440E26}" presName="hierChild5" presStyleCnt="0"/>
      <dgm:spPr/>
    </dgm:pt>
    <dgm:pt modelId="{7B0047C9-89B3-4845-AAEE-CA061E593EAD}" type="pres">
      <dgm:prSet presAssocID="{2CEF9877-0FB5-4463-98CF-48EFEFACAE94}" presName="Name50" presStyleLbl="parChTrans1D4" presStyleIdx="6" presStyleCnt="18"/>
      <dgm:spPr/>
      <dgm:t>
        <a:bodyPr/>
        <a:lstStyle/>
        <a:p>
          <a:endParaRPr lang="tr-TR"/>
        </a:p>
      </dgm:t>
    </dgm:pt>
    <dgm:pt modelId="{C8BBA15F-56EF-4BC7-96FD-9EB91F800339}" type="pres">
      <dgm:prSet presAssocID="{2D4B58F2-657F-40F4-A26B-44B3983A70D7}" presName="hierRoot2" presStyleCnt="0">
        <dgm:presLayoutVars>
          <dgm:hierBranch val="r"/>
        </dgm:presLayoutVars>
      </dgm:prSet>
      <dgm:spPr/>
    </dgm:pt>
    <dgm:pt modelId="{7F0070C3-D411-46CE-B059-9C089AE55FDC}" type="pres">
      <dgm:prSet presAssocID="{2D4B58F2-657F-40F4-A26B-44B3983A70D7}" presName="rootComposite" presStyleCnt="0"/>
      <dgm:spPr/>
    </dgm:pt>
    <dgm:pt modelId="{7BE69476-E52D-45F5-B1B3-F214CC168C36}" type="pres">
      <dgm:prSet presAssocID="{2D4B58F2-657F-40F4-A26B-44B3983A70D7}" presName="rootText" presStyleLbl="node4" presStyleIdx="6" presStyleCnt="18">
        <dgm:presLayoutVars>
          <dgm:chPref val="3"/>
        </dgm:presLayoutVars>
      </dgm:prSet>
      <dgm:spPr/>
      <dgm:t>
        <a:bodyPr/>
        <a:lstStyle/>
        <a:p>
          <a:endParaRPr lang="tr-TR"/>
        </a:p>
      </dgm:t>
    </dgm:pt>
    <dgm:pt modelId="{2B1C3732-48F4-4D5E-938A-0DBFDE5B770C}" type="pres">
      <dgm:prSet presAssocID="{2D4B58F2-657F-40F4-A26B-44B3983A70D7}" presName="rootConnector" presStyleLbl="node4" presStyleIdx="6" presStyleCnt="18"/>
      <dgm:spPr/>
      <dgm:t>
        <a:bodyPr/>
        <a:lstStyle/>
        <a:p>
          <a:endParaRPr lang="tr-TR"/>
        </a:p>
      </dgm:t>
    </dgm:pt>
    <dgm:pt modelId="{C0981922-47F3-4776-8890-B34D0D908960}" type="pres">
      <dgm:prSet presAssocID="{2D4B58F2-657F-40F4-A26B-44B3983A70D7}" presName="hierChild4" presStyleCnt="0"/>
      <dgm:spPr/>
    </dgm:pt>
    <dgm:pt modelId="{D0DAB2E0-6BDA-4130-A95F-642750AE7CD9}" type="pres">
      <dgm:prSet presAssocID="{2D4B58F2-657F-40F4-A26B-44B3983A70D7}" presName="hierChild5" presStyleCnt="0"/>
      <dgm:spPr/>
    </dgm:pt>
    <dgm:pt modelId="{B61B9E63-E573-4F55-835E-88F138C0DE6E}" type="pres">
      <dgm:prSet presAssocID="{8455FCB4-4E92-4A06-9B19-0AF46560FCC2}" presName="hierChild5" presStyleCnt="0"/>
      <dgm:spPr/>
    </dgm:pt>
    <dgm:pt modelId="{E571F1AE-08CB-4EE6-8CC1-4E8880277C78}" type="pres">
      <dgm:prSet presAssocID="{DF4BC085-EB39-4A1B-957C-E88845BFF3D1}" presName="Name35" presStyleLbl="parChTrans1D3" presStyleIdx="3" presStyleCnt="7"/>
      <dgm:spPr/>
      <dgm:t>
        <a:bodyPr/>
        <a:lstStyle/>
        <a:p>
          <a:endParaRPr lang="tr-TR"/>
        </a:p>
      </dgm:t>
    </dgm:pt>
    <dgm:pt modelId="{BBB5A8CE-A871-426B-BEC5-D06868284D37}" type="pres">
      <dgm:prSet presAssocID="{D1B9D5B0-AD36-4F3F-8AE0-A7E4EB290F60}" presName="hierRoot2" presStyleCnt="0">
        <dgm:presLayoutVars>
          <dgm:hierBranch val="r"/>
        </dgm:presLayoutVars>
      </dgm:prSet>
      <dgm:spPr/>
    </dgm:pt>
    <dgm:pt modelId="{489077C4-D680-4B0B-A7EA-E21B3808E412}" type="pres">
      <dgm:prSet presAssocID="{D1B9D5B0-AD36-4F3F-8AE0-A7E4EB290F60}" presName="rootComposite" presStyleCnt="0"/>
      <dgm:spPr/>
    </dgm:pt>
    <dgm:pt modelId="{CC2ED397-1D88-4CD3-8431-E4630268BCF4}" type="pres">
      <dgm:prSet presAssocID="{D1B9D5B0-AD36-4F3F-8AE0-A7E4EB290F60}" presName="rootText" presStyleLbl="node3" presStyleIdx="3" presStyleCnt="7">
        <dgm:presLayoutVars>
          <dgm:chPref val="3"/>
        </dgm:presLayoutVars>
      </dgm:prSet>
      <dgm:spPr/>
      <dgm:t>
        <a:bodyPr/>
        <a:lstStyle/>
        <a:p>
          <a:endParaRPr lang="tr-TR"/>
        </a:p>
      </dgm:t>
    </dgm:pt>
    <dgm:pt modelId="{77778A0E-FA83-4008-975B-C08C1CC99525}" type="pres">
      <dgm:prSet presAssocID="{D1B9D5B0-AD36-4F3F-8AE0-A7E4EB290F60}" presName="rootConnector" presStyleLbl="node3" presStyleIdx="3" presStyleCnt="7"/>
      <dgm:spPr/>
      <dgm:t>
        <a:bodyPr/>
        <a:lstStyle/>
        <a:p>
          <a:endParaRPr lang="tr-TR"/>
        </a:p>
      </dgm:t>
    </dgm:pt>
    <dgm:pt modelId="{9D66AEA1-02BD-4D14-95A3-3E7F4E343F6D}" type="pres">
      <dgm:prSet presAssocID="{D1B9D5B0-AD36-4F3F-8AE0-A7E4EB290F60}" presName="hierChild4" presStyleCnt="0"/>
      <dgm:spPr/>
    </dgm:pt>
    <dgm:pt modelId="{CF333F6B-CF60-4519-887E-09EC94E04936}" type="pres">
      <dgm:prSet presAssocID="{A61CE3C3-BEFC-4068-85B4-DBDDC5476BF2}" presName="Name50" presStyleLbl="parChTrans1D4" presStyleIdx="7" presStyleCnt="18"/>
      <dgm:spPr/>
      <dgm:t>
        <a:bodyPr/>
        <a:lstStyle/>
        <a:p>
          <a:endParaRPr lang="tr-TR"/>
        </a:p>
      </dgm:t>
    </dgm:pt>
    <dgm:pt modelId="{0D82CC11-08A2-4425-AB8E-995275C25F31}" type="pres">
      <dgm:prSet presAssocID="{1F5B639C-321A-40CF-BAEA-EAA2EB20453E}" presName="hierRoot2" presStyleCnt="0">
        <dgm:presLayoutVars>
          <dgm:hierBranch val="r"/>
        </dgm:presLayoutVars>
      </dgm:prSet>
      <dgm:spPr/>
    </dgm:pt>
    <dgm:pt modelId="{B1C1D1B1-9241-4674-A7A3-AAD248D8806D}" type="pres">
      <dgm:prSet presAssocID="{1F5B639C-321A-40CF-BAEA-EAA2EB20453E}" presName="rootComposite" presStyleCnt="0"/>
      <dgm:spPr/>
    </dgm:pt>
    <dgm:pt modelId="{6E102221-57D6-4D36-9AA6-948FBFE7BAA0}" type="pres">
      <dgm:prSet presAssocID="{1F5B639C-321A-40CF-BAEA-EAA2EB20453E}" presName="rootText" presStyleLbl="node4" presStyleIdx="7" presStyleCnt="18">
        <dgm:presLayoutVars>
          <dgm:chPref val="3"/>
        </dgm:presLayoutVars>
      </dgm:prSet>
      <dgm:spPr/>
      <dgm:t>
        <a:bodyPr/>
        <a:lstStyle/>
        <a:p>
          <a:endParaRPr lang="tr-TR"/>
        </a:p>
      </dgm:t>
    </dgm:pt>
    <dgm:pt modelId="{F518230E-BAD2-495D-B9A1-DC35D752653C}" type="pres">
      <dgm:prSet presAssocID="{1F5B639C-321A-40CF-BAEA-EAA2EB20453E}" presName="rootConnector" presStyleLbl="node4" presStyleIdx="7" presStyleCnt="18"/>
      <dgm:spPr/>
      <dgm:t>
        <a:bodyPr/>
        <a:lstStyle/>
        <a:p>
          <a:endParaRPr lang="tr-TR"/>
        </a:p>
      </dgm:t>
    </dgm:pt>
    <dgm:pt modelId="{E689E9D6-C0AD-4393-BFAF-F8A008EB6853}" type="pres">
      <dgm:prSet presAssocID="{1F5B639C-321A-40CF-BAEA-EAA2EB20453E}" presName="hierChild4" presStyleCnt="0"/>
      <dgm:spPr/>
    </dgm:pt>
    <dgm:pt modelId="{9B4932C5-3967-43A7-807F-F8CA21C1DBEE}" type="pres">
      <dgm:prSet presAssocID="{1F5B639C-321A-40CF-BAEA-EAA2EB20453E}" presName="hierChild5" presStyleCnt="0"/>
      <dgm:spPr/>
    </dgm:pt>
    <dgm:pt modelId="{F3DB0D9A-2445-42F6-86BA-D8C4E732DC1C}" type="pres">
      <dgm:prSet presAssocID="{3D92F7F5-D68E-4092-98C5-F6C4F5AD079B}" presName="Name50" presStyleLbl="parChTrans1D4" presStyleIdx="8" presStyleCnt="18"/>
      <dgm:spPr/>
      <dgm:t>
        <a:bodyPr/>
        <a:lstStyle/>
        <a:p>
          <a:endParaRPr lang="tr-TR"/>
        </a:p>
      </dgm:t>
    </dgm:pt>
    <dgm:pt modelId="{0C6D3F1C-D60D-4BF9-B1B4-21F3081C8AC8}" type="pres">
      <dgm:prSet presAssocID="{B09E4B53-CC1F-4079-9EC5-7FD9B2C7749B}" presName="hierRoot2" presStyleCnt="0">
        <dgm:presLayoutVars>
          <dgm:hierBranch val="r"/>
        </dgm:presLayoutVars>
      </dgm:prSet>
      <dgm:spPr/>
    </dgm:pt>
    <dgm:pt modelId="{9696948D-90AB-4573-9E53-85275CEDEE88}" type="pres">
      <dgm:prSet presAssocID="{B09E4B53-CC1F-4079-9EC5-7FD9B2C7749B}" presName="rootComposite" presStyleCnt="0"/>
      <dgm:spPr/>
    </dgm:pt>
    <dgm:pt modelId="{EB6850EC-CAD9-46C9-AA34-5E1012988991}" type="pres">
      <dgm:prSet presAssocID="{B09E4B53-CC1F-4079-9EC5-7FD9B2C7749B}" presName="rootText" presStyleLbl="node4" presStyleIdx="8" presStyleCnt="18">
        <dgm:presLayoutVars>
          <dgm:chPref val="3"/>
        </dgm:presLayoutVars>
      </dgm:prSet>
      <dgm:spPr/>
      <dgm:t>
        <a:bodyPr/>
        <a:lstStyle/>
        <a:p>
          <a:endParaRPr lang="tr-TR"/>
        </a:p>
      </dgm:t>
    </dgm:pt>
    <dgm:pt modelId="{BA013661-58D4-477B-AC35-BC33BE856DA8}" type="pres">
      <dgm:prSet presAssocID="{B09E4B53-CC1F-4079-9EC5-7FD9B2C7749B}" presName="rootConnector" presStyleLbl="node4" presStyleIdx="8" presStyleCnt="18"/>
      <dgm:spPr/>
      <dgm:t>
        <a:bodyPr/>
        <a:lstStyle/>
        <a:p>
          <a:endParaRPr lang="tr-TR"/>
        </a:p>
      </dgm:t>
    </dgm:pt>
    <dgm:pt modelId="{3B9D6C81-FA0D-49D1-8557-29D07F8B95E7}" type="pres">
      <dgm:prSet presAssocID="{B09E4B53-CC1F-4079-9EC5-7FD9B2C7749B}" presName="hierChild4" presStyleCnt="0"/>
      <dgm:spPr/>
    </dgm:pt>
    <dgm:pt modelId="{A3209267-43AA-4AC1-B89B-F669934EA32B}" type="pres">
      <dgm:prSet presAssocID="{5BC2D8C4-E25C-49F2-8A2D-89BF6D53C509}" presName="Name50" presStyleLbl="parChTrans1D4" presStyleIdx="9" presStyleCnt="18"/>
      <dgm:spPr/>
      <dgm:t>
        <a:bodyPr/>
        <a:lstStyle/>
        <a:p>
          <a:endParaRPr lang="tr-TR"/>
        </a:p>
      </dgm:t>
    </dgm:pt>
    <dgm:pt modelId="{4914DD5C-049C-446C-8FC3-9458EAD23323}" type="pres">
      <dgm:prSet presAssocID="{64A38236-6B53-4D38-AC2D-A13F1D45D0CE}" presName="hierRoot2" presStyleCnt="0">
        <dgm:presLayoutVars>
          <dgm:hierBranch val="r"/>
        </dgm:presLayoutVars>
      </dgm:prSet>
      <dgm:spPr/>
    </dgm:pt>
    <dgm:pt modelId="{FEDDBC77-5F51-4176-93BF-7A30EDD6477B}" type="pres">
      <dgm:prSet presAssocID="{64A38236-6B53-4D38-AC2D-A13F1D45D0CE}" presName="rootComposite" presStyleCnt="0"/>
      <dgm:spPr/>
    </dgm:pt>
    <dgm:pt modelId="{9CACF09F-300A-4191-9D12-78DAFF2B40C8}" type="pres">
      <dgm:prSet presAssocID="{64A38236-6B53-4D38-AC2D-A13F1D45D0CE}" presName="rootText" presStyleLbl="node4" presStyleIdx="9" presStyleCnt="18">
        <dgm:presLayoutVars>
          <dgm:chPref val="3"/>
        </dgm:presLayoutVars>
      </dgm:prSet>
      <dgm:spPr/>
      <dgm:t>
        <a:bodyPr/>
        <a:lstStyle/>
        <a:p>
          <a:endParaRPr lang="tr-TR"/>
        </a:p>
      </dgm:t>
    </dgm:pt>
    <dgm:pt modelId="{BA3B999A-47BE-4F76-8E42-067D7FD6B9A7}" type="pres">
      <dgm:prSet presAssocID="{64A38236-6B53-4D38-AC2D-A13F1D45D0CE}" presName="rootConnector" presStyleLbl="node4" presStyleIdx="9" presStyleCnt="18"/>
      <dgm:spPr/>
      <dgm:t>
        <a:bodyPr/>
        <a:lstStyle/>
        <a:p>
          <a:endParaRPr lang="tr-TR"/>
        </a:p>
      </dgm:t>
    </dgm:pt>
    <dgm:pt modelId="{3C8D0347-C20F-4AAF-99FF-49AD2CFBE87E}" type="pres">
      <dgm:prSet presAssocID="{64A38236-6B53-4D38-AC2D-A13F1D45D0CE}" presName="hierChild4" presStyleCnt="0"/>
      <dgm:spPr/>
    </dgm:pt>
    <dgm:pt modelId="{B5A1BBBA-2947-41BE-A83A-EFA2C8B2FDEE}" type="pres">
      <dgm:prSet presAssocID="{98EA576F-C719-41E3-AA69-D81C8A24AD24}" presName="Name50" presStyleLbl="parChTrans1D4" presStyleIdx="10" presStyleCnt="18"/>
      <dgm:spPr/>
      <dgm:t>
        <a:bodyPr/>
        <a:lstStyle/>
        <a:p>
          <a:endParaRPr lang="tr-TR"/>
        </a:p>
      </dgm:t>
    </dgm:pt>
    <dgm:pt modelId="{6B0B8D0F-92B6-4E8C-9699-A6FC46A28DA7}" type="pres">
      <dgm:prSet presAssocID="{ED68E4DA-9B22-4CFC-919D-5B4D3E218828}" presName="hierRoot2" presStyleCnt="0">
        <dgm:presLayoutVars>
          <dgm:hierBranch val="r"/>
        </dgm:presLayoutVars>
      </dgm:prSet>
      <dgm:spPr/>
    </dgm:pt>
    <dgm:pt modelId="{D84B4162-8606-4A98-A53C-04C9B8219089}" type="pres">
      <dgm:prSet presAssocID="{ED68E4DA-9B22-4CFC-919D-5B4D3E218828}" presName="rootComposite" presStyleCnt="0"/>
      <dgm:spPr/>
    </dgm:pt>
    <dgm:pt modelId="{0A401DFA-8226-4D18-BAD9-13631F249F28}" type="pres">
      <dgm:prSet presAssocID="{ED68E4DA-9B22-4CFC-919D-5B4D3E218828}" presName="rootText" presStyleLbl="node4" presStyleIdx="10" presStyleCnt="18">
        <dgm:presLayoutVars>
          <dgm:chPref val="3"/>
        </dgm:presLayoutVars>
      </dgm:prSet>
      <dgm:spPr/>
      <dgm:t>
        <a:bodyPr/>
        <a:lstStyle/>
        <a:p>
          <a:endParaRPr lang="tr-TR"/>
        </a:p>
      </dgm:t>
    </dgm:pt>
    <dgm:pt modelId="{93D04A97-FA8F-414C-884D-C42565616837}" type="pres">
      <dgm:prSet presAssocID="{ED68E4DA-9B22-4CFC-919D-5B4D3E218828}" presName="rootConnector" presStyleLbl="node4" presStyleIdx="10" presStyleCnt="18"/>
      <dgm:spPr/>
      <dgm:t>
        <a:bodyPr/>
        <a:lstStyle/>
        <a:p>
          <a:endParaRPr lang="tr-TR"/>
        </a:p>
      </dgm:t>
    </dgm:pt>
    <dgm:pt modelId="{27669398-2692-45DF-86A2-748295DEB37A}" type="pres">
      <dgm:prSet presAssocID="{ED68E4DA-9B22-4CFC-919D-5B4D3E218828}" presName="hierChild4" presStyleCnt="0"/>
      <dgm:spPr/>
    </dgm:pt>
    <dgm:pt modelId="{CBAC1B27-8355-4756-9B12-1A1D3C5FD98C}" type="pres">
      <dgm:prSet presAssocID="{ED68E4DA-9B22-4CFC-919D-5B4D3E218828}" presName="hierChild5" presStyleCnt="0"/>
      <dgm:spPr/>
    </dgm:pt>
    <dgm:pt modelId="{ABAFFADE-088F-4A60-B0A5-130496CD952B}" type="pres">
      <dgm:prSet presAssocID="{64A38236-6B53-4D38-AC2D-A13F1D45D0CE}" presName="hierChild5" presStyleCnt="0"/>
      <dgm:spPr/>
    </dgm:pt>
    <dgm:pt modelId="{B079BBF1-5E7E-410A-B188-6DFCE17EAE43}" type="pres">
      <dgm:prSet presAssocID="{B09E4B53-CC1F-4079-9EC5-7FD9B2C7749B}" presName="hierChild5" presStyleCnt="0"/>
      <dgm:spPr/>
    </dgm:pt>
    <dgm:pt modelId="{2ACF5A2D-2EEF-4082-91E2-ADC351F24AF5}" type="pres">
      <dgm:prSet presAssocID="{D1B9D5B0-AD36-4F3F-8AE0-A7E4EB290F60}" presName="hierChild5" presStyleCnt="0"/>
      <dgm:spPr/>
    </dgm:pt>
    <dgm:pt modelId="{E0E307D6-583F-494F-A01B-4A65309B1288}" type="pres">
      <dgm:prSet presAssocID="{720042BF-CAEA-4750-9BAA-4C1FAC3206BF}" presName="Name35" presStyleLbl="parChTrans1D3" presStyleIdx="4" presStyleCnt="7"/>
      <dgm:spPr/>
      <dgm:t>
        <a:bodyPr/>
        <a:lstStyle/>
        <a:p>
          <a:endParaRPr lang="tr-TR"/>
        </a:p>
      </dgm:t>
    </dgm:pt>
    <dgm:pt modelId="{30891E94-4289-457F-AA65-200FCC91AD17}" type="pres">
      <dgm:prSet presAssocID="{CA3F42DC-AE6D-4E71-9606-582E9AC4F350}" presName="hierRoot2" presStyleCnt="0">
        <dgm:presLayoutVars>
          <dgm:hierBranch val="r"/>
        </dgm:presLayoutVars>
      </dgm:prSet>
      <dgm:spPr/>
    </dgm:pt>
    <dgm:pt modelId="{9790A05A-B508-4B16-9A34-7F9D5DBF6144}" type="pres">
      <dgm:prSet presAssocID="{CA3F42DC-AE6D-4E71-9606-582E9AC4F350}" presName="rootComposite" presStyleCnt="0"/>
      <dgm:spPr/>
    </dgm:pt>
    <dgm:pt modelId="{7FB0E48C-E111-4823-806A-845BA07F3DC9}" type="pres">
      <dgm:prSet presAssocID="{CA3F42DC-AE6D-4E71-9606-582E9AC4F350}" presName="rootText" presStyleLbl="node3" presStyleIdx="4" presStyleCnt="7">
        <dgm:presLayoutVars>
          <dgm:chPref val="3"/>
        </dgm:presLayoutVars>
      </dgm:prSet>
      <dgm:spPr/>
      <dgm:t>
        <a:bodyPr/>
        <a:lstStyle/>
        <a:p>
          <a:endParaRPr lang="tr-TR"/>
        </a:p>
      </dgm:t>
    </dgm:pt>
    <dgm:pt modelId="{66EB20D8-34DB-4C07-9FC2-1DF4D7E6177F}" type="pres">
      <dgm:prSet presAssocID="{CA3F42DC-AE6D-4E71-9606-582E9AC4F350}" presName="rootConnector" presStyleLbl="node3" presStyleIdx="4" presStyleCnt="7"/>
      <dgm:spPr/>
      <dgm:t>
        <a:bodyPr/>
        <a:lstStyle/>
        <a:p>
          <a:endParaRPr lang="tr-TR"/>
        </a:p>
      </dgm:t>
    </dgm:pt>
    <dgm:pt modelId="{1616FCB3-177A-4082-B4A0-F184A0B57B83}" type="pres">
      <dgm:prSet presAssocID="{CA3F42DC-AE6D-4E71-9606-582E9AC4F350}" presName="hierChild4" presStyleCnt="0"/>
      <dgm:spPr/>
    </dgm:pt>
    <dgm:pt modelId="{CC53FABB-7B05-46C2-BBEA-FEDE897C6A28}" type="pres">
      <dgm:prSet presAssocID="{8876185D-51A6-4536-AB14-18A6F9F1D177}" presName="Name50" presStyleLbl="parChTrans1D4" presStyleIdx="11" presStyleCnt="18"/>
      <dgm:spPr/>
      <dgm:t>
        <a:bodyPr/>
        <a:lstStyle/>
        <a:p>
          <a:endParaRPr lang="tr-TR"/>
        </a:p>
      </dgm:t>
    </dgm:pt>
    <dgm:pt modelId="{5ECFD651-4C49-4F91-9B69-B411855999C3}" type="pres">
      <dgm:prSet presAssocID="{24DFC6C9-8EDA-4900-B9DC-7B11FD139F52}" presName="hierRoot2" presStyleCnt="0">
        <dgm:presLayoutVars>
          <dgm:hierBranch val="r"/>
        </dgm:presLayoutVars>
      </dgm:prSet>
      <dgm:spPr/>
    </dgm:pt>
    <dgm:pt modelId="{ECAE9DCD-83FF-433B-ACE2-D8A079D5F63B}" type="pres">
      <dgm:prSet presAssocID="{24DFC6C9-8EDA-4900-B9DC-7B11FD139F52}" presName="rootComposite" presStyleCnt="0"/>
      <dgm:spPr/>
    </dgm:pt>
    <dgm:pt modelId="{CBA67124-A376-4103-AA68-50359B88DC89}" type="pres">
      <dgm:prSet presAssocID="{24DFC6C9-8EDA-4900-B9DC-7B11FD139F52}" presName="rootText" presStyleLbl="node4" presStyleIdx="11" presStyleCnt="18">
        <dgm:presLayoutVars>
          <dgm:chPref val="3"/>
        </dgm:presLayoutVars>
      </dgm:prSet>
      <dgm:spPr/>
      <dgm:t>
        <a:bodyPr/>
        <a:lstStyle/>
        <a:p>
          <a:endParaRPr lang="tr-TR"/>
        </a:p>
      </dgm:t>
    </dgm:pt>
    <dgm:pt modelId="{EEFE8F35-7CD5-4ED0-8B70-B0B93DBE66D9}" type="pres">
      <dgm:prSet presAssocID="{24DFC6C9-8EDA-4900-B9DC-7B11FD139F52}" presName="rootConnector" presStyleLbl="node4" presStyleIdx="11" presStyleCnt="18"/>
      <dgm:spPr/>
      <dgm:t>
        <a:bodyPr/>
        <a:lstStyle/>
        <a:p>
          <a:endParaRPr lang="tr-TR"/>
        </a:p>
      </dgm:t>
    </dgm:pt>
    <dgm:pt modelId="{55D937D2-0147-443B-A97A-69FD5E0F2CF4}" type="pres">
      <dgm:prSet presAssocID="{24DFC6C9-8EDA-4900-B9DC-7B11FD139F52}" presName="hierChild4" presStyleCnt="0"/>
      <dgm:spPr/>
    </dgm:pt>
    <dgm:pt modelId="{231C7671-D1AB-4A5B-8D10-23126642658F}" type="pres">
      <dgm:prSet presAssocID="{24DFC6C9-8EDA-4900-B9DC-7B11FD139F52}" presName="hierChild5" presStyleCnt="0"/>
      <dgm:spPr/>
    </dgm:pt>
    <dgm:pt modelId="{27FC2A6D-3BF5-4DB8-A00E-15A8A871AFF2}" type="pres">
      <dgm:prSet presAssocID="{0E97BC96-D4A0-4F4B-AC0C-BF4F162B112D}" presName="Name50" presStyleLbl="parChTrans1D4" presStyleIdx="12" presStyleCnt="18"/>
      <dgm:spPr/>
      <dgm:t>
        <a:bodyPr/>
        <a:lstStyle/>
        <a:p>
          <a:endParaRPr lang="tr-TR"/>
        </a:p>
      </dgm:t>
    </dgm:pt>
    <dgm:pt modelId="{FE6BFD6B-C222-4270-9AF8-1803B6979AB0}" type="pres">
      <dgm:prSet presAssocID="{116187AB-8F7A-4394-AC56-A96CC127333C}" presName="hierRoot2" presStyleCnt="0">
        <dgm:presLayoutVars>
          <dgm:hierBranch val="r"/>
        </dgm:presLayoutVars>
      </dgm:prSet>
      <dgm:spPr/>
    </dgm:pt>
    <dgm:pt modelId="{80B734F8-9AF6-462C-8D6E-8AC8CF2B8A97}" type="pres">
      <dgm:prSet presAssocID="{116187AB-8F7A-4394-AC56-A96CC127333C}" presName="rootComposite" presStyleCnt="0"/>
      <dgm:spPr/>
    </dgm:pt>
    <dgm:pt modelId="{86D70264-9C66-41CF-A8F5-75775C2A5A11}" type="pres">
      <dgm:prSet presAssocID="{116187AB-8F7A-4394-AC56-A96CC127333C}" presName="rootText" presStyleLbl="node4" presStyleIdx="12" presStyleCnt="18">
        <dgm:presLayoutVars>
          <dgm:chPref val="3"/>
        </dgm:presLayoutVars>
      </dgm:prSet>
      <dgm:spPr/>
      <dgm:t>
        <a:bodyPr/>
        <a:lstStyle/>
        <a:p>
          <a:endParaRPr lang="tr-TR"/>
        </a:p>
      </dgm:t>
    </dgm:pt>
    <dgm:pt modelId="{C6845A29-1121-44EB-A4A6-B1D3CCF7BF86}" type="pres">
      <dgm:prSet presAssocID="{116187AB-8F7A-4394-AC56-A96CC127333C}" presName="rootConnector" presStyleLbl="node4" presStyleIdx="12" presStyleCnt="18"/>
      <dgm:spPr/>
      <dgm:t>
        <a:bodyPr/>
        <a:lstStyle/>
        <a:p>
          <a:endParaRPr lang="tr-TR"/>
        </a:p>
      </dgm:t>
    </dgm:pt>
    <dgm:pt modelId="{D39CE458-CE28-47CC-82AE-42A85C26FCF5}" type="pres">
      <dgm:prSet presAssocID="{116187AB-8F7A-4394-AC56-A96CC127333C}" presName="hierChild4" presStyleCnt="0"/>
      <dgm:spPr/>
    </dgm:pt>
    <dgm:pt modelId="{2C9F501F-141A-4922-88CA-4184EC0C1BBA}" type="pres">
      <dgm:prSet presAssocID="{116187AB-8F7A-4394-AC56-A96CC127333C}" presName="hierChild5" presStyleCnt="0"/>
      <dgm:spPr/>
    </dgm:pt>
    <dgm:pt modelId="{A7BE1657-051E-4248-92BF-F8D0970199BD}" type="pres">
      <dgm:prSet presAssocID="{CA3F42DC-AE6D-4E71-9606-582E9AC4F350}" presName="hierChild5" presStyleCnt="0"/>
      <dgm:spPr/>
    </dgm:pt>
    <dgm:pt modelId="{ABDAF635-CC2A-494F-97D6-FEFE6BB5A143}" type="pres">
      <dgm:prSet presAssocID="{FD5F6BB6-3144-4B54-BA3B-7C6E3AE1AD4E}" presName="hierChild5" presStyleCnt="0"/>
      <dgm:spPr/>
    </dgm:pt>
    <dgm:pt modelId="{1F266A33-CD48-4E15-80D4-B892836251C6}" type="pres">
      <dgm:prSet presAssocID="{F0D9DD00-937F-402B-BFFE-7515263FC5F3}" presName="Name35" presStyleLbl="parChTrans1D2" presStyleIdx="2" presStyleCnt="3"/>
      <dgm:spPr/>
      <dgm:t>
        <a:bodyPr/>
        <a:lstStyle/>
        <a:p>
          <a:endParaRPr lang="tr-TR"/>
        </a:p>
      </dgm:t>
    </dgm:pt>
    <dgm:pt modelId="{8063FD39-26D3-4ADD-91D1-8E8EC3C1B6F6}" type="pres">
      <dgm:prSet presAssocID="{D482A5A6-3D85-4800-BFAC-B7704E382892}" presName="hierRoot2" presStyleCnt="0">
        <dgm:presLayoutVars>
          <dgm:hierBranch/>
        </dgm:presLayoutVars>
      </dgm:prSet>
      <dgm:spPr/>
    </dgm:pt>
    <dgm:pt modelId="{0AB92FB5-1760-43EE-AF2C-6A51CADCBC6F}" type="pres">
      <dgm:prSet presAssocID="{D482A5A6-3D85-4800-BFAC-B7704E382892}" presName="rootComposite" presStyleCnt="0"/>
      <dgm:spPr/>
    </dgm:pt>
    <dgm:pt modelId="{CF53B24B-7852-4F2B-A84A-5D0E9EE56495}" type="pres">
      <dgm:prSet presAssocID="{D482A5A6-3D85-4800-BFAC-B7704E382892}" presName="rootText" presStyleLbl="node2" presStyleIdx="2" presStyleCnt="3">
        <dgm:presLayoutVars>
          <dgm:chPref val="3"/>
        </dgm:presLayoutVars>
      </dgm:prSet>
      <dgm:spPr/>
      <dgm:t>
        <a:bodyPr/>
        <a:lstStyle/>
        <a:p>
          <a:endParaRPr lang="tr-TR"/>
        </a:p>
      </dgm:t>
    </dgm:pt>
    <dgm:pt modelId="{A64F44ED-6B37-483F-8982-361C0798E745}" type="pres">
      <dgm:prSet presAssocID="{D482A5A6-3D85-4800-BFAC-B7704E382892}" presName="rootConnector" presStyleLbl="node2" presStyleIdx="2" presStyleCnt="3"/>
      <dgm:spPr/>
      <dgm:t>
        <a:bodyPr/>
        <a:lstStyle/>
        <a:p>
          <a:endParaRPr lang="tr-TR"/>
        </a:p>
      </dgm:t>
    </dgm:pt>
    <dgm:pt modelId="{7FAE4A44-BC92-4A7F-BB77-C2A53F22852F}" type="pres">
      <dgm:prSet presAssocID="{D482A5A6-3D85-4800-BFAC-B7704E382892}" presName="hierChild4" presStyleCnt="0"/>
      <dgm:spPr/>
    </dgm:pt>
    <dgm:pt modelId="{1899EC72-D83E-4FC3-A1D8-2A732897D5C1}" type="pres">
      <dgm:prSet presAssocID="{731E45CD-9C52-4F28-97DB-11F538C3DE4E}" presName="Name35" presStyleLbl="parChTrans1D3" presStyleIdx="5" presStyleCnt="7"/>
      <dgm:spPr/>
      <dgm:t>
        <a:bodyPr/>
        <a:lstStyle/>
        <a:p>
          <a:endParaRPr lang="tr-TR"/>
        </a:p>
      </dgm:t>
    </dgm:pt>
    <dgm:pt modelId="{A87E1A60-D1E9-4B2F-A04C-935F5771A452}" type="pres">
      <dgm:prSet presAssocID="{326B1C80-9387-47CC-8392-54E388A6FDFD}" presName="hierRoot2" presStyleCnt="0">
        <dgm:presLayoutVars>
          <dgm:hierBranch val="r"/>
        </dgm:presLayoutVars>
      </dgm:prSet>
      <dgm:spPr/>
    </dgm:pt>
    <dgm:pt modelId="{BEF60C39-E058-4A74-B2F1-A20E50131567}" type="pres">
      <dgm:prSet presAssocID="{326B1C80-9387-47CC-8392-54E388A6FDFD}" presName="rootComposite" presStyleCnt="0"/>
      <dgm:spPr/>
    </dgm:pt>
    <dgm:pt modelId="{8CA8AE21-6969-4650-B1E1-9D9B6A444319}" type="pres">
      <dgm:prSet presAssocID="{326B1C80-9387-47CC-8392-54E388A6FDFD}" presName="rootText" presStyleLbl="node3" presStyleIdx="5" presStyleCnt="7">
        <dgm:presLayoutVars>
          <dgm:chPref val="3"/>
        </dgm:presLayoutVars>
      </dgm:prSet>
      <dgm:spPr/>
      <dgm:t>
        <a:bodyPr/>
        <a:lstStyle/>
        <a:p>
          <a:endParaRPr lang="tr-TR"/>
        </a:p>
      </dgm:t>
    </dgm:pt>
    <dgm:pt modelId="{28796AAF-7C04-4287-BEFE-FEDAAEB5E893}" type="pres">
      <dgm:prSet presAssocID="{326B1C80-9387-47CC-8392-54E388A6FDFD}" presName="rootConnector" presStyleLbl="node3" presStyleIdx="5" presStyleCnt="7"/>
      <dgm:spPr/>
      <dgm:t>
        <a:bodyPr/>
        <a:lstStyle/>
        <a:p>
          <a:endParaRPr lang="tr-TR"/>
        </a:p>
      </dgm:t>
    </dgm:pt>
    <dgm:pt modelId="{BFB764F4-07D8-4E84-B4CC-DC88C7BB2156}" type="pres">
      <dgm:prSet presAssocID="{326B1C80-9387-47CC-8392-54E388A6FDFD}" presName="hierChild4" presStyleCnt="0"/>
      <dgm:spPr/>
    </dgm:pt>
    <dgm:pt modelId="{677F9FC4-7671-454C-A639-9CD6088E6359}" type="pres">
      <dgm:prSet presAssocID="{EF457012-D277-4BE8-ADBF-542D037710D4}" presName="Name50" presStyleLbl="parChTrans1D4" presStyleIdx="13" presStyleCnt="18"/>
      <dgm:spPr/>
      <dgm:t>
        <a:bodyPr/>
        <a:lstStyle/>
        <a:p>
          <a:endParaRPr lang="tr-TR"/>
        </a:p>
      </dgm:t>
    </dgm:pt>
    <dgm:pt modelId="{AF303BE6-5836-47E1-A6CB-40BE3A509DD0}" type="pres">
      <dgm:prSet presAssocID="{3BBF6ED6-9DDC-436E-8009-E8826EA2DF6C}" presName="hierRoot2" presStyleCnt="0">
        <dgm:presLayoutVars>
          <dgm:hierBranch val="r"/>
        </dgm:presLayoutVars>
      </dgm:prSet>
      <dgm:spPr/>
    </dgm:pt>
    <dgm:pt modelId="{F9FE3BA8-F8E1-45A9-85C2-1A8A315170FA}" type="pres">
      <dgm:prSet presAssocID="{3BBF6ED6-9DDC-436E-8009-E8826EA2DF6C}" presName="rootComposite" presStyleCnt="0"/>
      <dgm:spPr/>
    </dgm:pt>
    <dgm:pt modelId="{47B0AB92-A20C-4D05-A073-AAE807FF6B40}" type="pres">
      <dgm:prSet presAssocID="{3BBF6ED6-9DDC-436E-8009-E8826EA2DF6C}" presName="rootText" presStyleLbl="node4" presStyleIdx="13" presStyleCnt="18">
        <dgm:presLayoutVars>
          <dgm:chPref val="3"/>
        </dgm:presLayoutVars>
      </dgm:prSet>
      <dgm:spPr/>
      <dgm:t>
        <a:bodyPr/>
        <a:lstStyle/>
        <a:p>
          <a:endParaRPr lang="tr-TR"/>
        </a:p>
      </dgm:t>
    </dgm:pt>
    <dgm:pt modelId="{F345C07C-DBCA-4CD3-8A57-EBE65D5D3107}" type="pres">
      <dgm:prSet presAssocID="{3BBF6ED6-9DDC-436E-8009-E8826EA2DF6C}" presName="rootConnector" presStyleLbl="node4" presStyleIdx="13" presStyleCnt="18"/>
      <dgm:spPr/>
      <dgm:t>
        <a:bodyPr/>
        <a:lstStyle/>
        <a:p>
          <a:endParaRPr lang="tr-TR"/>
        </a:p>
      </dgm:t>
    </dgm:pt>
    <dgm:pt modelId="{2D21D015-ABDD-4176-BE6C-ADC16E169640}" type="pres">
      <dgm:prSet presAssocID="{3BBF6ED6-9DDC-436E-8009-E8826EA2DF6C}" presName="hierChild4" presStyleCnt="0"/>
      <dgm:spPr/>
    </dgm:pt>
    <dgm:pt modelId="{4A88DEE1-2CD2-49A3-A2B7-692DBC41633B}" type="pres">
      <dgm:prSet presAssocID="{3BBF6ED6-9DDC-436E-8009-E8826EA2DF6C}" presName="hierChild5" presStyleCnt="0"/>
      <dgm:spPr/>
    </dgm:pt>
    <dgm:pt modelId="{F4AE276B-D3D8-4ED5-AA71-CCAE3D9230D1}" type="pres">
      <dgm:prSet presAssocID="{B838230F-F6D5-4FFA-9CC2-FD4A77B3F9BA}" presName="Name50" presStyleLbl="parChTrans1D4" presStyleIdx="14" presStyleCnt="18"/>
      <dgm:spPr/>
      <dgm:t>
        <a:bodyPr/>
        <a:lstStyle/>
        <a:p>
          <a:endParaRPr lang="tr-TR"/>
        </a:p>
      </dgm:t>
    </dgm:pt>
    <dgm:pt modelId="{74D6AEFB-05F9-4561-B07F-9807E30665EA}" type="pres">
      <dgm:prSet presAssocID="{EE789CE2-0EC5-4F44-84E2-CAF645DDB236}" presName="hierRoot2" presStyleCnt="0">
        <dgm:presLayoutVars>
          <dgm:hierBranch val="r"/>
        </dgm:presLayoutVars>
      </dgm:prSet>
      <dgm:spPr/>
    </dgm:pt>
    <dgm:pt modelId="{FDF45E5B-A5E9-40A3-973E-1B682D0E765A}" type="pres">
      <dgm:prSet presAssocID="{EE789CE2-0EC5-4F44-84E2-CAF645DDB236}" presName="rootComposite" presStyleCnt="0"/>
      <dgm:spPr/>
    </dgm:pt>
    <dgm:pt modelId="{07980206-7981-40F6-892B-FC0633121014}" type="pres">
      <dgm:prSet presAssocID="{EE789CE2-0EC5-4F44-84E2-CAF645DDB236}" presName="rootText" presStyleLbl="node4" presStyleIdx="14" presStyleCnt="18">
        <dgm:presLayoutVars>
          <dgm:chPref val="3"/>
        </dgm:presLayoutVars>
      </dgm:prSet>
      <dgm:spPr/>
      <dgm:t>
        <a:bodyPr/>
        <a:lstStyle/>
        <a:p>
          <a:endParaRPr lang="tr-TR"/>
        </a:p>
      </dgm:t>
    </dgm:pt>
    <dgm:pt modelId="{C9DC9E5A-B8E2-4C2A-AC24-2FDA9953578A}" type="pres">
      <dgm:prSet presAssocID="{EE789CE2-0EC5-4F44-84E2-CAF645DDB236}" presName="rootConnector" presStyleLbl="node4" presStyleIdx="14" presStyleCnt="18"/>
      <dgm:spPr/>
      <dgm:t>
        <a:bodyPr/>
        <a:lstStyle/>
        <a:p>
          <a:endParaRPr lang="tr-TR"/>
        </a:p>
      </dgm:t>
    </dgm:pt>
    <dgm:pt modelId="{7B0293F7-6818-4C74-94AE-DD84AAAA09CA}" type="pres">
      <dgm:prSet presAssocID="{EE789CE2-0EC5-4F44-84E2-CAF645DDB236}" presName="hierChild4" presStyleCnt="0"/>
      <dgm:spPr/>
    </dgm:pt>
    <dgm:pt modelId="{4C01D673-7C5C-465C-A0F3-0C6D9DD0B2A6}" type="pres">
      <dgm:prSet presAssocID="{E1B27AB6-D23E-454F-A45A-B79285F5E567}" presName="Name50" presStyleLbl="parChTrans1D4" presStyleIdx="15" presStyleCnt="18"/>
      <dgm:spPr/>
      <dgm:t>
        <a:bodyPr/>
        <a:lstStyle/>
        <a:p>
          <a:endParaRPr lang="tr-TR"/>
        </a:p>
      </dgm:t>
    </dgm:pt>
    <dgm:pt modelId="{F3A89637-C943-41E9-A418-FFFD5C2F1C10}" type="pres">
      <dgm:prSet presAssocID="{30B2C897-2D8F-4FE3-82E3-C984616DD56E}" presName="hierRoot2" presStyleCnt="0">
        <dgm:presLayoutVars>
          <dgm:hierBranch val="r"/>
        </dgm:presLayoutVars>
      </dgm:prSet>
      <dgm:spPr/>
    </dgm:pt>
    <dgm:pt modelId="{85C42722-858A-456F-B143-81FF6345B040}" type="pres">
      <dgm:prSet presAssocID="{30B2C897-2D8F-4FE3-82E3-C984616DD56E}" presName="rootComposite" presStyleCnt="0"/>
      <dgm:spPr/>
    </dgm:pt>
    <dgm:pt modelId="{6A8AC246-EDF2-4950-822D-47CE954DA78E}" type="pres">
      <dgm:prSet presAssocID="{30B2C897-2D8F-4FE3-82E3-C984616DD56E}" presName="rootText" presStyleLbl="node4" presStyleIdx="15" presStyleCnt="18">
        <dgm:presLayoutVars>
          <dgm:chPref val="3"/>
        </dgm:presLayoutVars>
      </dgm:prSet>
      <dgm:spPr/>
      <dgm:t>
        <a:bodyPr/>
        <a:lstStyle/>
        <a:p>
          <a:endParaRPr lang="tr-TR"/>
        </a:p>
      </dgm:t>
    </dgm:pt>
    <dgm:pt modelId="{D241EF7E-59E5-4C0F-B078-51733B840333}" type="pres">
      <dgm:prSet presAssocID="{30B2C897-2D8F-4FE3-82E3-C984616DD56E}" presName="rootConnector" presStyleLbl="node4" presStyleIdx="15" presStyleCnt="18"/>
      <dgm:spPr/>
      <dgm:t>
        <a:bodyPr/>
        <a:lstStyle/>
        <a:p>
          <a:endParaRPr lang="tr-TR"/>
        </a:p>
      </dgm:t>
    </dgm:pt>
    <dgm:pt modelId="{E6EF067D-5007-44AA-899F-8268D5440FE9}" type="pres">
      <dgm:prSet presAssocID="{30B2C897-2D8F-4FE3-82E3-C984616DD56E}" presName="hierChild4" presStyleCnt="0"/>
      <dgm:spPr/>
    </dgm:pt>
    <dgm:pt modelId="{0C8E84CB-EB40-4BDE-804F-F3BEF964A351}" type="pres">
      <dgm:prSet presAssocID="{30B2C897-2D8F-4FE3-82E3-C984616DD56E}" presName="hierChild5" presStyleCnt="0"/>
      <dgm:spPr/>
    </dgm:pt>
    <dgm:pt modelId="{3771258F-7AA0-4635-B849-B8569ECA6C01}" type="pres">
      <dgm:prSet presAssocID="{EE789CE2-0EC5-4F44-84E2-CAF645DDB236}" presName="hierChild5" presStyleCnt="0"/>
      <dgm:spPr/>
    </dgm:pt>
    <dgm:pt modelId="{77CEE8AE-59F2-4F3B-A942-27E225BB96F5}" type="pres">
      <dgm:prSet presAssocID="{326B1C80-9387-47CC-8392-54E388A6FDFD}" presName="hierChild5" presStyleCnt="0"/>
      <dgm:spPr/>
    </dgm:pt>
    <dgm:pt modelId="{208CC7B8-3B7D-46DD-817B-D9DA92612EC9}" type="pres">
      <dgm:prSet presAssocID="{EEEAFD13-8D12-4A84-A6A7-111E5275A4A9}" presName="Name35" presStyleLbl="parChTrans1D3" presStyleIdx="6" presStyleCnt="7"/>
      <dgm:spPr/>
      <dgm:t>
        <a:bodyPr/>
        <a:lstStyle/>
        <a:p>
          <a:endParaRPr lang="tr-TR"/>
        </a:p>
      </dgm:t>
    </dgm:pt>
    <dgm:pt modelId="{05391E37-D807-4170-BEED-B4B1FB6087F2}" type="pres">
      <dgm:prSet presAssocID="{804EFE83-0807-4661-BE7D-11E802EB4105}" presName="hierRoot2" presStyleCnt="0">
        <dgm:presLayoutVars>
          <dgm:hierBranch val="r"/>
        </dgm:presLayoutVars>
      </dgm:prSet>
      <dgm:spPr/>
    </dgm:pt>
    <dgm:pt modelId="{2E9BBA3B-58B4-4DBC-AFFE-A90695F187CD}" type="pres">
      <dgm:prSet presAssocID="{804EFE83-0807-4661-BE7D-11E802EB4105}" presName="rootComposite" presStyleCnt="0"/>
      <dgm:spPr/>
    </dgm:pt>
    <dgm:pt modelId="{B37AC6DC-23F7-4212-B058-8E4321F0A184}" type="pres">
      <dgm:prSet presAssocID="{804EFE83-0807-4661-BE7D-11E802EB4105}" presName="rootText" presStyleLbl="node3" presStyleIdx="6" presStyleCnt="7">
        <dgm:presLayoutVars>
          <dgm:chPref val="3"/>
        </dgm:presLayoutVars>
      </dgm:prSet>
      <dgm:spPr/>
      <dgm:t>
        <a:bodyPr/>
        <a:lstStyle/>
        <a:p>
          <a:endParaRPr lang="tr-TR"/>
        </a:p>
      </dgm:t>
    </dgm:pt>
    <dgm:pt modelId="{76286EDE-9801-4124-B287-2E48369C1BD5}" type="pres">
      <dgm:prSet presAssocID="{804EFE83-0807-4661-BE7D-11E802EB4105}" presName="rootConnector" presStyleLbl="node3" presStyleIdx="6" presStyleCnt="7"/>
      <dgm:spPr/>
      <dgm:t>
        <a:bodyPr/>
        <a:lstStyle/>
        <a:p>
          <a:endParaRPr lang="tr-TR"/>
        </a:p>
      </dgm:t>
    </dgm:pt>
    <dgm:pt modelId="{C0E1C839-ADB2-4A63-9FF0-848C7ED647D8}" type="pres">
      <dgm:prSet presAssocID="{804EFE83-0807-4661-BE7D-11E802EB4105}" presName="hierChild4" presStyleCnt="0"/>
      <dgm:spPr/>
    </dgm:pt>
    <dgm:pt modelId="{35DBB0C4-BD6C-4883-8496-2384FBB160BA}" type="pres">
      <dgm:prSet presAssocID="{879E7C33-63ED-4646-96C7-3FBD715BFC4D}" presName="Name50" presStyleLbl="parChTrans1D4" presStyleIdx="16" presStyleCnt="18"/>
      <dgm:spPr/>
      <dgm:t>
        <a:bodyPr/>
        <a:lstStyle/>
        <a:p>
          <a:endParaRPr lang="tr-TR"/>
        </a:p>
      </dgm:t>
    </dgm:pt>
    <dgm:pt modelId="{DD3D41AC-9E67-4259-BFF0-B2F2B60B9243}" type="pres">
      <dgm:prSet presAssocID="{501C458D-CE68-4105-AB6A-D32C96EE6002}" presName="hierRoot2" presStyleCnt="0">
        <dgm:presLayoutVars>
          <dgm:hierBranch val="r"/>
        </dgm:presLayoutVars>
      </dgm:prSet>
      <dgm:spPr/>
    </dgm:pt>
    <dgm:pt modelId="{8C59BB2B-65B3-409E-BE1D-82379FA8C03B}" type="pres">
      <dgm:prSet presAssocID="{501C458D-CE68-4105-AB6A-D32C96EE6002}" presName="rootComposite" presStyleCnt="0"/>
      <dgm:spPr/>
    </dgm:pt>
    <dgm:pt modelId="{C15579DC-3469-4701-8276-179EE2F37A71}" type="pres">
      <dgm:prSet presAssocID="{501C458D-CE68-4105-AB6A-D32C96EE6002}" presName="rootText" presStyleLbl="node4" presStyleIdx="16" presStyleCnt="18">
        <dgm:presLayoutVars>
          <dgm:chPref val="3"/>
        </dgm:presLayoutVars>
      </dgm:prSet>
      <dgm:spPr/>
      <dgm:t>
        <a:bodyPr/>
        <a:lstStyle/>
        <a:p>
          <a:endParaRPr lang="tr-TR"/>
        </a:p>
      </dgm:t>
    </dgm:pt>
    <dgm:pt modelId="{720B4B04-A604-412E-8303-9438F2AFEEDF}" type="pres">
      <dgm:prSet presAssocID="{501C458D-CE68-4105-AB6A-D32C96EE6002}" presName="rootConnector" presStyleLbl="node4" presStyleIdx="16" presStyleCnt="18"/>
      <dgm:spPr/>
      <dgm:t>
        <a:bodyPr/>
        <a:lstStyle/>
        <a:p>
          <a:endParaRPr lang="tr-TR"/>
        </a:p>
      </dgm:t>
    </dgm:pt>
    <dgm:pt modelId="{A5A07B09-DA5C-4904-B5C0-86AAB964CFC8}" type="pres">
      <dgm:prSet presAssocID="{501C458D-CE68-4105-AB6A-D32C96EE6002}" presName="hierChild4" presStyleCnt="0"/>
      <dgm:spPr/>
    </dgm:pt>
    <dgm:pt modelId="{A1C36518-65CB-41FF-B41F-4E383630DE1A}" type="pres">
      <dgm:prSet presAssocID="{501C458D-CE68-4105-AB6A-D32C96EE6002}" presName="hierChild5" presStyleCnt="0"/>
      <dgm:spPr/>
    </dgm:pt>
    <dgm:pt modelId="{FE36E6A7-DE27-4CD4-8AB0-2A921EA86274}" type="pres">
      <dgm:prSet presAssocID="{6FFDFBE2-1B26-40EF-B467-2FEECDA2C884}" presName="Name50" presStyleLbl="parChTrans1D4" presStyleIdx="17" presStyleCnt="18"/>
      <dgm:spPr/>
      <dgm:t>
        <a:bodyPr/>
        <a:lstStyle/>
        <a:p>
          <a:endParaRPr lang="tr-TR"/>
        </a:p>
      </dgm:t>
    </dgm:pt>
    <dgm:pt modelId="{60695424-698C-44C6-9051-F473AA183112}" type="pres">
      <dgm:prSet presAssocID="{E43391F1-6620-4A99-8727-43C0751B1DDF}" presName="hierRoot2" presStyleCnt="0">
        <dgm:presLayoutVars>
          <dgm:hierBranch val="r"/>
        </dgm:presLayoutVars>
      </dgm:prSet>
      <dgm:spPr/>
    </dgm:pt>
    <dgm:pt modelId="{3C9DBB8C-91D2-4F0B-8FFE-1046CE925B65}" type="pres">
      <dgm:prSet presAssocID="{E43391F1-6620-4A99-8727-43C0751B1DDF}" presName="rootComposite" presStyleCnt="0"/>
      <dgm:spPr/>
    </dgm:pt>
    <dgm:pt modelId="{3EE61E4A-6DFC-436F-A867-1A7C5CD41531}" type="pres">
      <dgm:prSet presAssocID="{E43391F1-6620-4A99-8727-43C0751B1DDF}" presName="rootText" presStyleLbl="node4" presStyleIdx="17" presStyleCnt="18">
        <dgm:presLayoutVars>
          <dgm:chPref val="3"/>
        </dgm:presLayoutVars>
      </dgm:prSet>
      <dgm:spPr/>
      <dgm:t>
        <a:bodyPr/>
        <a:lstStyle/>
        <a:p>
          <a:endParaRPr lang="tr-TR"/>
        </a:p>
      </dgm:t>
    </dgm:pt>
    <dgm:pt modelId="{A98BFA14-F2B2-4745-9114-44BBA1E8C337}" type="pres">
      <dgm:prSet presAssocID="{E43391F1-6620-4A99-8727-43C0751B1DDF}" presName="rootConnector" presStyleLbl="node4" presStyleIdx="17" presStyleCnt="18"/>
      <dgm:spPr/>
      <dgm:t>
        <a:bodyPr/>
        <a:lstStyle/>
        <a:p>
          <a:endParaRPr lang="tr-TR"/>
        </a:p>
      </dgm:t>
    </dgm:pt>
    <dgm:pt modelId="{FDB4B797-89EA-443D-996F-97A144858FCD}" type="pres">
      <dgm:prSet presAssocID="{E43391F1-6620-4A99-8727-43C0751B1DDF}" presName="hierChild4" presStyleCnt="0"/>
      <dgm:spPr/>
    </dgm:pt>
    <dgm:pt modelId="{3921B8E2-A7B4-4F16-A759-7A91F9C1AC1A}" type="pres">
      <dgm:prSet presAssocID="{E43391F1-6620-4A99-8727-43C0751B1DDF}" presName="hierChild5" presStyleCnt="0"/>
      <dgm:spPr/>
    </dgm:pt>
    <dgm:pt modelId="{7902A2E7-6E8C-4256-B1EC-B2051086EFAF}" type="pres">
      <dgm:prSet presAssocID="{804EFE83-0807-4661-BE7D-11E802EB4105}" presName="hierChild5" presStyleCnt="0"/>
      <dgm:spPr/>
    </dgm:pt>
    <dgm:pt modelId="{C53BD1FA-DDAC-4F91-8CB3-7482EDAA4807}" type="pres">
      <dgm:prSet presAssocID="{D482A5A6-3D85-4800-BFAC-B7704E382892}" presName="hierChild5" presStyleCnt="0"/>
      <dgm:spPr/>
    </dgm:pt>
    <dgm:pt modelId="{C2DBF832-DE56-472A-98D0-BD41367C9A26}" type="pres">
      <dgm:prSet presAssocID="{59C190DF-B43F-4BAB-A3D1-938247CD0808}" presName="hierChild3" presStyleCnt="0"/>
      <dgm:spPr/>
    </dgm:pt>
  </dgm:ptLst>
  <dgm:cxnLst>
    <dgm:cxn modelId="{FB367E9E-72D9-4795-A664-B4DCD0AFBCB3}" srcId="{804EFE83-0807-4661-BE7D-11E802EB4105}" destId="{501C458D-CE68-4105-AB6A-D32C96EE6002}" srcOrd="0" destOrd="0" parTransId="{879E7C33-63ED-4646-96C7-3FBD715BFC4D}" sibTransId="{80705636-E8FD-43B1-A58E-C3AFC433F69E}"/>
    <dgm:cxn modelId="{01AE3CDD-D17E-42EA-B5E4-4EFD6F223275}" type="presOf" srcId="{DF4BC085-EB39-4A1B-957C-E88845BFF3D1}" destId="{E571F1AE-08CB-4EE6-8CC1-4E8880277C78}" srcOrd="0" destOrd="0" presId="urn:microsoft.com/office/officeart/2005/8/layout/orgChart1"/>
    <dgm:cxn modelId="{67BD38E0-1CAA-411D-AB9E-0F6228B2F5B4}" type="presOf" srcId="{E1B27AB6-D23E-454F-A45A-B79285F5E567}" destId="{4C01D673-7C5C-465C-A0F3-0C6D9DD0B2A6}" srcOrd="0" destOrd="0" presId="urn:microsoft.com/office/officeart/2005/8/layout/orgChart1"/>
    <dgm:cxn modelId="{5C18F81F-CD77-46E7-8234-1473B7CFDAAE}" type="presOf" srcId="{1C2C4110-2BD6-45B2-A3B9-A1DBD2E79016}" destId="{6056D573-4165-4526-982E-733EEB338C0A}" srcOrd="0" destOrd="0" presId="urn:microsoft.com/office/officeart/2005/8/layout/orgChart1"/>
    <dgm:cxn modelId="{B1A38E82-6D4C-4495-A82C-91A41A196677}" type="presOf" srcId="{CA3F42DC-AE6D-4E71-9606-582E9AC4F350}" destId="{66EB20D8-34DB-4C07-9FC2-1DF4D7E6177F}" srcOrd="1" destOrd="0" presId="urn:microsoft.com/office/officeart/2005/8/layout/orgChart1"/>
    <dgm:cxn modelId="{8A76D003-12D2-410D-B9E5-8C9A9E1ADB26}" type="presOf" srcId="{EEEAFD13-8D12-4A84-A6A7-111E5275A4A9}" destId="{208CC7B8-3B7D-46DD-817B-D9DA92612EC9}" srcOrd="0" destOrd="0" presId="urn:microsoft.com/office/officeart/2005/8/layout/orgChart1"/>
    <dgm:cxn modelId="{C8719E09-00F2-4996-81AC-ADDE2C1E8D8A}" type="presOf" srcId="{326B1C80-9387-47CC-8392-54E388A6FDFD}" destId="{8CA8AE21-6969-4650-B1E1-9D9B6A444319}" srcOrd="0" destOrd="0" presId="urn:microsoft.com/office/officeart/2005/8/layout/orgChart1"/>
    <dgm:cxn modelId="{32E2CD75-2D8D-4B46-8E76-36DFA810682D}" type="presOf" srcId="{EE789CE2-0EC5-4F44-84E2-CAF645DDB236}" destId="{07980206-7981-40F6-892B-FC0633121014}" srcOrd="0" destOrd="0" presId="urn:microsoft.com/office/officeart/2005/8/layout/orgChart1"/>
    <dgm:cxn modelId="{AC789762-F515-4AE3-B381-562AD3AED811}" type="presOf" srcId="{30B2C897-2D8F-4FE3-82E3-C984616DD56E}" destId="{6A8AC246-EDF2-4950-822D-47CE954DA78E}" srcOrd="0" destOrd="0" presId="urn:microsoft.com/office/officeart/2005/8/layout/orgChart1"/>
    <dgm:cxn modelId="{8FCAFE21-45C8-4563-AEF5-55D09922B428}" srcId="{B09E4B53-CC1F-4079-9EC5-7FD9B2C7749B}" destId="{64A38236-6B53-4D38-AC2D-A13F1D45D0CE}" srcOrd="0" destOrd="0" parTransId="{5BC2D8C4-E25C-49F2-8A2D-89BF6D53C509}" sibTransId="{9E241B23-DC02-4F53-8387-B609ACFEF7B2}"/>
    <dgm:cxn modelId="{112FD22D-24D5-40A5-B232-6462CC97DC78}" type="presOf" srcId="{0E97BC96-D4A0-4F4B-AC0C-BF4F162B112D}" destId="{27FC2A6D-3BF5-4DB8-A00E-15A8A871AFF2}" srcOrd="0" destOrd="0" presId="urn:microsoft.com/office/officeart/2005/8/layout/orgChart1"/>
    <dgm:cxn modelId="{A7162380-3F4F-4898-867F-F0A32DD0B929}" type="presOf" srcId="{B838230F-F6D5-4FFA-9CC2-FD4A77B3F9BA}" destId="{F4AE276B-D3D8-4ED5-AA71-CCAE3D9230D1}" srcOrd="0" destOrd="0" presId="urn:microsoft.com/office/officeart/2005/8/layout/orgChart1"/>
    <dgm:cxn modelId="{3D28420D-9C8D-4E7D-A54D-86FADB9FEF45}" srcId="{326B1C80-9387-47CC-8392-54E388A6FDFD}" destId="{3BBF6ED6-9DDC-436E-8009-E8826EA2DF6C}" srcOrd="0" destOrd="0" parTransId="{EF457012-D277-4BE8-ADBF-542D037710D4}" sibTransId="{76150D15-951B-467B-9599-B69520BAFA9D}"/>
    <dgm:cxn modelId="{9AE6DD60-0A6E-4AF0-9EC8-DDD001507BF1}" srcId="{59C190DF-B43F-4BAB-A3D1-938247CD0808}" destId="{16BD3BBD-360A-4A54-B84D-F34D29828CA0}" srcOrd="0" destOrd="0" parTransId="{3822E11C-B019-4072-94A4-A32D18B6095A}" sibTransId="{9CA6BCDC-D5BB-46D9-890B-3FBF0B90417A}"/>
    <dgm:cxn modelId="{B4BA38E5-B215-4B62-93F4-AF2B56F46E01}" type="presOf" srcId="{F6BA146D-4414-4EAF-B159-A98AE8A738A0}" destId="{553ED18E-1944-4C27-B029-B9FD8D06D28C}" srcOrd="0" destOrd="0" presId="urn:microsoft.com/office/officeart/2005/8/layout/orgChart1"/>
    <dgm:cxn modelId="{DD8E6ECD-0968-4F1B-BBF4-B25C282E4F06}" type="presOf" srcId="{24DFC6C9-8EDA-4900-B9DC-7B11FD139F52}" destId="{CBA67124-A376-4103-AA68-50359B88DC89}" srcOrd="0" destOrd="0" presId="urn:microsoft.com/office/officeart/2005/8/layout/orgChart1"/>
    <dgm:cxn modelId="{79FE5617-A7A7-4D9A-B974-13124EA7438C}" type="presOf" srcId="{64A38236-6B53-4D38-AC2D-A13F1D45D0CE}" destId="{BA3B999A-47BE-4F76-8E42-067D7FD6B9A7}" srcOrd="1" destOrd="0" presId="urn:microsoft.com/office/officeart/2005/8/layout/orgChart1"/>
    <dgm:cxn modelId="{E6AB9F69-4195-4CBD-BF40-986DEDB4E6D5}" type="presOf" srcId="{1440978A-BC89-4D94-B270-4EEE89851758}" destId="{71742FE4-E8FE-4715-92A3-1D84E25C9111}" srcOrd="0" destOrd="0" presId="urn:microsoft.com/office/officeart/2005/8/layout/orgChart1"/>
    <dgm:cxn modelId="{B34D8B86-8E20-4DF0-A085-D17EC635EF91}" type="presOf" srcId="{116187AB-8F7A-4394-AC56-A96CC127333C}" destId="{C6845A29-1121-44EB-A4A6-B1D3CCF7BF86}" srcOrd="1" destOrd="0" presId="urn:microsoft.com/office/officeart/2005/8/layout/orgChart1"/>
    <dgm:cxn modelId="{5F0FBB63-AB3B-4D6F-B8B3-18F1A671CEB5}" type="presOf" srcId="{3CF8A418-879A-4207-9613-ED5551B26AD4}" destId="{7F281BBA-B081-46E5-8F08-864303B196D6}" srcOrd="0" destOrd="0" presId="urn:microsoft.com/office/officeart/2005/8/layout/orgChart1"/>
    <dgm:cxn modelId="{9F692F31-8CD6-4AAE-BAE5-2E65711C8EFA}" type="presOf" srcId="{B09E4B53-CC1F-4079-9EC5-7FD9B2C7749B}" destId="{EB6850EC-CAD9-46C9-AA34-5E1012988991}" srcOrd="0" destOrd="0" presId="urn:microsoft.com/office/officeart/2005/8/layout/orgChart1"/>
    <dgm:cxn modelId="{1D16CED9-594D-4991-837D-3D5F6771DF64}" type="presOf" srcId="{2AAF8D89-9F03-46E2-A7B1-4B23B11A0B39}" destId="{FB982DA5-FF4B-462C-A733-07AFD7802CE6}" srcOrd="1" destOrd="0" presId="urn:microsoft.com/office/officeart/2005/8/layout/orgChart1"/>
    <dgm:cxn modelId="{7243887C-2F7F-47C2-AC76-FB2051089339}" type="presOf" srcId="{1C2C4110-2BD6-45B2-A3B9-A1DBD2E79016}" destId="{D76468F5-E452-4997-A39A-075A7CE3DF5D}" srcOrd="1" destOrd="0" presId="urn:microsoft.com/office/officeart/2005/8/layout/orgChart1"/>
    <dgm:cxn modelId="{88A6C355-6116-4C87-BFFE-2E27EEB50FE6}" srcId="{804EFE83-0807-4661-BE7D-11E802EB4105}" destId="{E43391F1-6620-4A99-8727-43C0751B1DDF}" srcOrd="1" destOrd="0" parTransId="{6FFDFBE2-1B26-40EF-B467-2FEECDA2C884}" sibTransId="{37B3220E-3A2F-4B78-8CB2-3BDEF6554754}"/>
    <dgm:cxn modelId="{F1B9D6FF-9AA6-4C3C-B81E-528B2D578E22}" type="presOf" srcId="{6FFDFBE2-1B26-40EF-B467-2FEECDA2C884}" destId="{FE36E6A7-DE27-4CD4-8AB0-2A921EA86274}" srcOrd="0" destOrd="0" presId="urn:microsoft.com/office/officeart/2005/8/layout/orgChart1"/>
    <dgm:cxn modelId="{91D6C010-5749-4239-B343-F05F0DDA84AD}" type="presOf" srcId="{59C190DF-B43F-4BAB-A3D1-938247CD0808}" destId="{35E0CB68-24DA-4E33-8BCC-B24F0683737D}" srcOrd="1" destOrd="0" presId="urn:microsoft.com/office/officeart/2005/8/layout/orgChart1"/>
    <dgm:cxn modelId="{234BD08A-5ADB-4870-9950-FD335BC8E752}" srcId="{64A38236-6B53-4D38-AC2D-A13F1D45D0CE}" destId="{ED68E4DA-9B22-4CFC-919D-5B4D3E218828}" srcOrd="0" destOrd="0" parTransId="{98EA576F-C719-41E3-AA69-D81C8A24AD24}" sibTransId="{0C2D1ACE-F1EB-45A5-B955-A56F2831BCC5}"/>
    <dgm:cxn modelId="{5F3A99CD-08DE-43E7-AE51-E350D62CEA91}" type="presOf" srcId="{D1B9D5B0-AD36-4F3F-8AE0-A7E4EB290F60}" destId="{77778A0E-FA83-4008-975B-C08C1CC99525}" srcOrd="1" destOrd="0" presId="urn:microsoft.com/office/officeart/2005/8/layout/orgChart1"/>
    <dgm:cxn modelId="{22D96EC1-C5F4-483D-AB36-22BB45DB96CF}" type="presOf" srcId="{3CF8A418-879A-4207-9613-ED5551B26AD4}" destId="{6821ABCB-0F1C-4B3E-B2F8-6171A22D6617}" srcOrd="1" destOrd="0" presId="urn:microsoft.com/office/officeart/2005/8/layout/orgChart1"/>
    <dgm:cxn modelId="{6B67A59E-DAA6-4730-98E3-6F50110BAA23}" type="presOf" srcId="{23556526-4F56-4B5A-A3B9-CF11E029D8BB}" destId="{524CE726-C576-4ABB-8C89-9AAACB071F8E}" srcOrd="0" destOrd="0" presId="urn:microsoft.com/office/officeart/2005/8/layout/orgChart1"/>
    <dgm:cxn modelId="{FA08056E-DC6B-4935-B454-BBFFBAFC5C11}" type="presOf" srcId="{E43391F1-6620-4A99-8727-43C0751B1DDF}" destId="{A98BFA14-F2B2-4745-9114-44BBA1E8C337}" srcOrd="1" destOrd="0" presId="urn:microsoft.com/office/officeart/2005/8/layout/orgChart1"/>
    <dgm:cxn modelId="{3B7FE1BF-F3BB-499F-A42E-3746155F9903}" type="presOf" srcId="{326B1C80-9387-47CC-8392-54E388A6FDFD}" destId="{28796AAF-7C04-4287-BEFE-FEDAAEB5E893}" srcOrd="1" destOrd="0" presId="urn:microsoft.com/office/officeart/2005/8/layout/orgChart1"/>
    <dgm:cxn modelId="{CC5B37E5-E53F-420E-9671-CA2465018B70}" type="presOf" srcId="{D1DA6080-75EC-42BD-AB5E-1C4747661B55}" destId="{C0755B53-60F9-467B-BB47-5890089607D9}" srcOrd="0" destOrd="0" presId="urn:microsoft.com/office/officeart/2005/8/layout/orgChart1"/>
    <dgm:cxn modelId="{92C5204B-1C2C-4645-9E3D-D8A3212192C4}" srcId="{FD5F6BB6-3144-4B54-BA3B-7C6E3AE1AD4E}" destId="{8455FCB4-4E92-4A06-9B19-0AF46560FCC2}" srcOrd="0" destOrd="0" parTransId="{5D1057E2-7A1D-4279-B0CF-ED471021AD06}" sibTransId="{929EE77D-6AC5-485B-BF88-76ED4FD0085B}"/>
    <dgm:cxn modelId="{2AE5CDE4-D7F1-4E21-8A58-F69F7F9892DB}" srcId="{1B5FE5D9-199F-42A2-8673-B4BEBCF1A7F8}" destId="{B4D8E910-0C94-4950-83A1-26670E2851E6}" srcOrd="1" destOrd="0" parTransId="{23556526-4F56-4B5A-A3B9-CF11E029D8BB}" sibTransId="{F2EA4373-925E-46F4-8B14-A76D4EDE3572}"/>
    <dgm:cxn modelId="{EAA4BCE3-CE3A-4B07-847E-40C526684B88}" type="presOf" srcId="{1B5FE5D9-199F-42A2-8673-B4BEBCF1A7F8}" destId="{3351CAD5-6070-49C0-96DF-2D7FBD922FE5}" srcOrd="1" destOrd="0" presId="urn:microsoft.com/office/officeart/2005/8/layout/orgChart1"/>
    <dgm:cxn modelId="{A7025821-DFA8-4F8F-BDCD-907794E3E1BC}" type="presOf" srcId="{CA3F42DC-AE6D-4E71-9606-582E9AC4F350}" destId="{7FB0E48C-E111-4823-806A-845BA07F3DC9}" srcOrd="0" destOrd="0" presId="urn:microsoft.com/office/officeart/2005/8/layout/orgChart1"/>
    <dgm:cxn modelId="{E4B8C4A3-5616-4589-83B8-91421840B556}" type="presOf" srcId="{1F5B639C-321A-40CF-BAEA-EAA2EB20453E}" destId="{6E102221-57D6-4D36-9AA6-948FBFE7BAA0}" srcOrd="0" destOrd="0" presId="urn:microsoft.com/office/officeart/2005/8/layout/orgChart1"/>
    <dgm:cxn modelId="{3377E922-93FF-4113-8722-56EC32D3DA1C}" type="presOf" srcId="{E43391F1-6620-4A99-8727-43C0751B1DDF}" destId="{3EE61E4A-6DFC-436F-A867-1A7C5CD41531}" srcOrd="0" destOrd="0" presId="urn:microsoft.com/office/officeart/2005/8/layout/orgChart1"/>
    <dgm:cxn modelId="{5BE33338-F8DA-4E77-838B-C3067BEE3C96}" type="presOf" srcId="{5D1057E2-7A1D-4279-B0CF-ED471021AD06}" destId="{369CA75A-BFB1-4226-8447-38C09970A770}" srcOrd="0" destOrd="0" presId="urn:microsoft.com/office/officeart/2005/8/layout/orgChart1"/>
    <dgm:cxn modelId="{92B383D2-D850-46D9-BBA5-CF46BBAE7F2A}" type="presOf" srcId="{14975136-663A-49BE-A4D2-17302C440E26}" destId="{49458F1B-6763-4731-B525-2797661AAAC6}" srcOrd="0" destOrd="0" presId="urn:microsoft.com/office/officeart/2005/8/layout/orgChart1"/>
    <dgm:cxn modelId="{1563D4F5-7511-482E-841F-6EB2D6080410}" type="presOf" srcId="{E8B87D2F-4F1D-41F0-B98F-EEFB48E723E2}" destId="{9AE3312B-B891-48DF-9581-C88B949604C2}" srcOrd="0" destOrd="0" presId="urn:microsoft.com/office/officeart/2005/8/layout/orgChart1"/>
    <dgm:cxn modelId="{0029B5C7-D5C3-4BE7-8EE5-94527DC559F7}" srcId="{CA3F42DC-AE6D-4E71-9606-582E9AC4F350}" destId="{24DFC6C9-8EDA-4900-B9DC-7B11FD139F52}" srcOrd="0" destOrd="0" parTransId="{8876185D-51A6-4536-AB14-18A6F9F1D177}" sibTransId="{07CAA1C9-FAA6-4B31-990F-40A7414DEE68}"/>
    <dgm:cxn modelId="{E7D55B32-3A6F-48EA-8FFA-8493AB912667}" type="presOf" srcId="{8455FCB4-4E92-4A06-9B19-0AF46560FCC2}" destId="{69E1201F-60EB-4961-9670-C32F699847ED}" srcOrd="0" destOrd="0" presId="urn:microsoft.com/office/officeart/2005/8/layout/orgChart1"/>
    <dgm:cxn modelId="{9A8BDB3E-9B9B-426E-8B23-F7B7E2A128C1}" type="presOf" srcId="{0A42A2BB-3EFC-4EDD-B7D4-39A240B93801}" destId="{8EB8AF58-C88B-4C88-B21C-876D1C9BF249}" srcOrd="0" destOrd="0" presId="urn:microsoft.com/office/officeart/2005/8/layout/orgChart1"/>
    <dgm:cxn modelId="{7943E48A-D549-4267-9A18-657273599A4A}" type="presOf" srcId="{B4D8E910-0C94-4950-83A1-26670E2851E6}" destId="{82DA503C-DA7B-4142-B39E-D92310ADC302}" srcOrd="1" destOrd="0" presId="urn:microsoft.com/office/officeart/2005/8/layout/orgChart1"/>
    <dgm:cxn modelId="{76BF8B54-FEEF-43B7-B038-A4DDA35BB9F2}" type="presOf" srcId="{8C184A6E-E5AD-45E1-BC2E-CC1FD87FAC94}" destId="{B058EF8D-FEC6-48C9-9BD8-A03F1005DD6E}" srcOrd="0" destOrd="0" presId="urn:microsoft.com/office/officeart/2005/8/layout/orgChart1"/>
    <dgm:cxn modelId="{A9106124-FB25-4D07-8602-CCA03A49C1D6}" srcId="{8455FCB4-4E92-4A06-9B19-0AF46560FCC2}" destId="{2D4B58F2-657F-40F4-A26B-44B3983A70D7}" srcOrd="1" destOrd="0" parTransId="{2CEF9877-0FB5-4463-98CF-48EFEFACAE94}" sibTransId="{A10DCE5C-AA7B-49E1-A533-2437BF732D4A}"/>
    <dgm:cxn modelId="{839F73F7-6476-441A-9F9F-CED65CA78A2E}" type="presOf" srcId="{731E45CD-9C52-4F28-97DB-11F538C3DE4E}" destId="{1899EC72-D83E-4FC3-A1D8-2A732897D5C1}" srcOrd="0" destOrd="0" presId="urn:microsoft.com/office/officeart/2005/8/layout/orgChart1"/>
    <dgm:cxn modelId="{21959D78-1E26-47C0-9043-A1354ACDF747}" type="presOf" srcId="{B4D8E910-0C94-4950-83A1-26670E2851E6}" destId="{4356CC6F-5AB9-4E3D-8520-62DBB8F1F875}" srcOrd="0" destOrd="0" presId="urn:microsoft.com/office/officeart/2005/8/layout/orgChart1"/>
    <dgm:cxn modelId="{5DDE01DC-F5EA-4985-8F7D-3E2E4353DA60}" srcId="{CA3F42DC-AE6D-4E71-9606-582E9AC4F350}" destId="{116187AB-8F7A-4394-AC56-A96CC127333C}" srcOrd="1" destOrd="0" parTransId="{0E97BC96-D4A0-4F4B-AC0C-BF4F162B112D}" sibTransId="{050DF8A0-2A41-447A-ABBD-5B1B8AC1E778}"/>
    <dgm:cxn modelId="{D3C05934-9FEE-47B8-971C-57104DEBDBFC}" type="presOf" srcId="{EF457012-D277-4BE8-ADBF-542D037710D4}" destId="{677F9FC4-7671-454C-A639-9CD6088E6359}" srcOrd="0" destOrd="0" presId="urn:microsoft.com/office/officeart/2005/8/layout/orgChart1"/>
    <dgm:cxn modelId="{894E01C5-1312-438F-9592-492D38282A4F}" srcId="{59C190DF-B43F-4BAB-A3D1-938247CD0808}" destId="{D482A5A6-3D85-4800-BFAC-B7704E382892}" srcOrd="2" destOrd="0" parTransId="{F0D9DD00-937F-402B-BFFE-7515263FC5F3}" sibTransId="{3F8FFC18-D726-4805-8517-0B7567AA435C}"/>
    <dgm:cxn modelId="{5E3FE396-4F03-4E41-B062-8EBE3E2515E0}" type="presOf" srcId="{501C458D-CE68-4105-AB6A-D32C96EE6002}" destId="{C15579DC-3469-4701-8276-179EE2F37A71}" srcOrd="0" destOrd="0" presId="urn:microsoft.com/office/officeart/2005/8/layout/orgChart1"/>
    <dgm:cxn modelId="{BABA0A5C-CC3A-403E-B8D2-D197A254BD2C}" type="presOf" srcId="{24DFC6C9-8EDA-4900-B9DC-7B11FD139F52}" destId="{EEFE8F35-7CD5-4ED0-8B70-B0B93DBE66D9}" srcOrd="1" destOrd="0" presId="urn:microsoft.com/office/officeart/2005/8/layout/orgChart1"/>
    <dgm:cxn modelId="{A1CDE9A6-3C5F-4E3F-9B2C-5A6B1DFD3744}" type="presOf" srcId="{4DE54CF9-A191-49E4-99EB-7DB79A8AD383}" destId="{46E30D0E-B3E9-4A43-B69E-97CA84E2D60C}" srcOrd="0" destOrd="0" presId="urn:microsoft.com/office/officeart/2005/8/layout/orgChart1"/>
    <dgm:cxn modelId="{DAF14C5B-1478-4136-9DE4-F2980A9D1571}" type="presOf" srcId="{D1DA6080-75EC-42BD-AB5E-1C4747661B55}" destId="{0D2B28ED-667B-4175-B49D-C42781E31E23}" srcOrd="1" destOrd="0" presId="urn:microsoft.com/office/officeart/2005/8/layout/orgChart1"/>
    <dgm:cxn modelId="{B1C9DA8D-94B0-43C3-ADAE-8A4398EDA15F}" type="presOf" srcId="{D1B9D5B0-AD36-4F3F-8AE0-A7E4EB290F60}" destId="{CC2ED397-1D88-4CD3-8431-E4630268BCF4}" srcOrd="0" destOrd="0" presId="urn:microsoft.com/office/officeart/2005/8/layout/orgChart1"/>
    <dgm:cxn modelId="{6BE26B32-FEDC-4F7D-979E-A8BDC4B23B2F}" type="presOf" srcId="{F0D9DD00-937F-402B-BFFE-7515263FC5F3}" destId="{1F266A33-CD48-4E15-80D4-B892836251C6}" srcOrd="0" destOrd="0" presId="urn:microsoft.com/office/officeart/2005/8/layout/orgChart1"/>
    <dgm:cxn modelId="{E4AB43AC-C039-46CF-A5C7-199734270F00}" type="presOf" srcId="{16BD3BBD-360A-4A54-B84D-F34D29828CA0}" destId="{63969B12-9E85-46E0-9A5D-3DD4845C8B7C}" srcOrd="1" destOrd="0" presId="urn:microsoft.com/office/officeart/2005/8/layout/orgChart1"/>
    <dgm:cxn modelId="{0C303B83-C5A2-48E6-B8A4-CCCA00CE3F01}" srcId="{4DE54CF9-A191-49E4-99EB-7DB79A8AD383}" destId="{59C190DF-B43F-4BAB-A3D1-938247CD0808}" srcOrd="0" destOrd="0" parTransId="{C7255966-CE75-42DA-9F75-C210810B6FD4}" sibTransId="{178F8D80-0BDD-46BC-801F-6E74BA71FADF}"/>
    <dgm:cxn modelId="{702F3769-B85A-426F-90E4-C8FA583F0379}" srcId="{D1DA6080-75EC-42BD-AB5E-1C4747661B55}" destId="{3CF8A418-879A-4207-9613-ED5551B26AD4}" srcOrd="0" destOrd="0" parTransId="{5186CC65-C704-47F8-98DA-4619201A14A6}" sibTransId="{577EB46E-A5D2-4668-A7DB-2D4483BAFC38}"/>
    <dgm:cxn modelId="{0E05ACD3-C296-44D4-B8CB-9D104DD819B3}" type="presOf" srcId="{8876185D-51A6-4536-AB14-18A6F9F1D177}" destId="{CC53FABB-7B05-46C2-BBEA-FEDE897C6A28}" srcOrd="0" destOrd="0" presId="urn:microsoft.com/office/officeart/2005/8/layout/orgChart1"/>
    <dgm:cxn modelId="{715C0CDA-481D-4AD3-84FE-8497BB894A8C}" srcId="{D482A5A6-3D85-4800-BFAC-B7704E382892}" destId="{326B1C80-9387-47CC-8392-54E388A6FDFD}" srcOrd="0" destOrd="0" parTransId="{731E45CD-9C52-4F28-97DB-11F538C3DE4E}" sibTransId="{8F6D2DE7-B5A4-4EDD-9EA4-FD795748B736}"/>
    <dgm:cxn modelId="{025DBBDB-16EE-40A6-A10E-07ED374FB2CD}" srcId="{D1B9D5B0-AD36-4F3F-8AE0-A7E4EB290F60}" destId="{1F5B639C-321A-40CF-BAEA-EAA2EB20453E}" srcOrd="0" destOrd="0" parTransId="{A61CE3C3-BEFC-4068-85B4-DBDDC5476BF2}" sibTransId="{4B163728-ED6F-46C8-8011-E9C7CCA5419E}"/>
    <dgm:cxn modelId="{28A614F3-16D1-42EB-8B67-3956DB2879D6}" type="presOf" srcId="{8455FCB4-4E92-4A06-9B19-0AF46560FCC2}" destId="{6C3805BF-2A7D-4647-82F6-E1B0F943E40D}" srcOrd="1" destOrd="0" presId="urn:microsoft.com/office/officeart/2005/8/layout/orgChart1"/>
    <dgm:cxn modelId="{1F9648F7-DCD7-4FE6-A1AE-9EE24B3F824D}" srcId="{D1DA6080-75EC-42BD-AB5E-1C4747661B55}" destId="{2AAF8D89-9F03-46E2-A7B1-4B23B11A0B39}" srcOrd="1" destOrd="0" parTransId="{BE099951-1012-472C-A41B-2ABA076A7539}" sibTransId="{E0C321E7-12F6-4FA2-A6F0-8CE53E431DD1}"/>
    <dgm:cxn modelId="{CF66F1F7-65B0-436A-939D-2EB467097EC6}" type="presOf" srcId="{ED68E4DA-9B22-4CFC-919D-5B4D3E218828}" destId="{93D04A97-FA8F-414C-884D-C42565616837}" srcOrd="1" destOrd="0" presId="urn:microsoft.com/office/officeart/2005/8/layout/orgChart1"/>
    <dgm:cxn modelId="{8506B3C3-ACEC-4013-BE51-62B8DC7BD7A5}" type="presOf" srcId="{501C458D-CE68-4105-AB6A-D32C96EE6002}" destId="{720B4B04-A604-412E-8303-9438F2AFEEDF}" srcOrd="1" destOrd="0" presId="urn:microsoft.com/office/officeart/2005/8/layout/orgChart1"/>
    <dgm:cxn modelId="{7E707E9E-F885-40BC-A2EE-8674321DEE1E}" type="presOf" srcId="{FD5F6BB6-3144-4B54-BA3B-7C6E3AE1AD4E}" destId="{373D5E2B-C6E4-4D35-818D-76C38D155128}" srcOrd="0" destOrd="0" presId="urn:microsoft.com/office/officeart/2005/8/layout/orgChart1"/>
    <dgm:cxn modelId="{291F0466-F15E-466C-AEE5-197F41C14408}" srcId="{EE789CE2-0EC5-4F44-84E2-CAF645DDB236}" destId="{30B2C897-2D8F-4FE3-82E3-C984616DD56E}" srcOrd="0" destOrd="0" parTransId="{E1B27AB6-D23E-454F-A45A-B79285F5E567}" sibTransId="{0A6CF0F4-AD4E-42EB-9A01-B552661453B0}"/>
    <dgm:cxn modelId="{F45D1EE4-A43D-4F3B-BA7D-58DEA80DA0E0}" type="presOf" srcId="{D482A5A6-3D85-4800-BFAC-B7704E382892}" destId="{CF53B24B-7852-4F2B-A84A-5D0E9EE56495}" srcOrd="0" destOrd="0" presId="urn:microsoft.com/office/officeart/2005/8/layout/orgChart1"/>
    <dgm:cxn modelId="{04DF1316-5E17-4B99-B2E9-9EF8DE73EC88}" srcId="{B4D8E910-0C94-4950-83A1-26670E2851E6}" destId="{74824134-F1D4-4B8A-820F-97A1F9DA83F3}" srcOrd="0" destOrd="0" parTransId="{E8B87D2F-4F1D-41F0-B98F-EEFB48E723E2}" sibTransId="{426DCED1-0BF9-4240-A04F-DA7D4B3889A2}"/>
    <dgm:cxn modelId="{74F57FB2-D7D5-44D8-84D5-C835FF50D823}" type="presOf" srcId="{1B5FE5D9-199F-42A2-8673-B4BEBCF1A7F8}" destId="{027D7BE4-F803-40CE-858D-8ED6A13B24C0}" srcOrd="0" destOrd="0" presId="urn:microsoft.com/office/officeart/2005/8/layout/orgChart1"/>
    <dgm:cxn modelId="{56495C96-50F9-440F-871B-AF0FFBA6FA96}" type="presOf" srcId="{879E7C33-63ED-4646-96C7-3FBD715BFC4D}" destId="{35DBB0C4-BD6C-4883-8496-2384FBB160BA}" srcOrd="0" destOrd="0" presId="urn:microsoft.com/office/officeart/2005/8/layout/orgChart1"/>
    <dgm:cxn modelId="{E2150E1D-64A4-4DE9-B52A-54DAD9AFF753}" srcId="{16BD3BBD-360A-4A54-B84D-F34D29828CA0}" destId="{1B5FE5D9-199F-42A2-8673-B4BEBCF1A7F8}" srcOrd="0" destOrd="0" parTransId="{1440978A-BC89-4D94-B270-4EEE89851758}" sibTransId="{19A95542-4C89-44AA-83E2-D5D05DE64672}"/>
    <dgm:cxn modelId="{B9CBAF4D-DC34-404B-A428-62B96548B4EE}" srcId="{FD5F6BB6-3144-4B54-BA3B-7C6E3AE1AD4E}" destId="{CA3F42DC-AE6D-4E71-9606-582E9AC4F350}" srcOrd="2" destOrd="0" parTransId="{720042BF-CAEA-4750-9BAA-4C1FAC3206BF}" sibTransId="{A6EC2D03-A8F3-4EA8-8595-66A875B36B11}"/>
    <dgm:cxn modelId="{4D3F6333-1F19-4B19-BFA8-D7F9E9A389B6}" type="presOf" srcId="{B09E4B53-CC1F-4079-9EC5-7FD9B2C7749B}" destId="{BA013661-58D4-477B-AC35-BC33BE856DA8}" srcOrd="1" destOrd="0" presId="urn:microsoft.com/office/officeart/2005/8/layout/orgChart1"/>
    <dgm:cxn modelId="{0C3C80A6-44F4-4C53-B5D5-CB5D9C51C233}" type="presOf" srcId="{5186CC65-C704-47F8-98DA-4619201A14A6}" destId="{6D772326-ACB6-4100-9AFF-91A2AB557401}" srcOrd="0" destOrd="0" presId="urn:microsoft.com/office/officeart/2005/8/layout/orgChart1"/>
    <dgm:cxn modelId="{4BECEBED-21CE-4805-AF0A-C0BF241CF3CC}" type="presOf" srcId="{3D92F7F5-D68E-4092-98C5-F6C4F5AD079B}" destId="{F3DB0D9A-2445-42F6-86BA-D8C4E732DC1C}" srcOrd="0" destOrd="0" presId="urn:microsoft.com/office/officeart/2005/8/layout/orgChart1"/>
    <dgm:cxn modelId="{A8F7B130-10F3-4083-830D-0531264E30D1}" type="presOf" srcId="{3BBF6ED6-9DDC-436E-8009-E8826EA2DF6C}" destId="{47B0AB92-A20C-4D05-A073-AAE807FF6B40}" srcOrd="0" destOrd="0" presId="urn:microsoft.com/office/officeart/2005/8/layout/orgChart1"/>
    <dgm:cxn modelId="{D0A082B5-9A39-4C31-90FA-92D51302ECDF}" srcId="{D1B9D5B0-AD36-4F3F-8AE0-A7E4EB290F60}" destId="{B09E4B53-CC1F-4079-9EC5-7FD9B2C7749B}" srcOrd="1" destOrd="0" parTransId="{3D92F7F5-D68E-4092-98C5-F6C4F5AD079B}" sibTransId="{0AD2105E-6412-4020-B373-E7ECCFDA57D6}"/>
    <dgm:cxn modelId="{9ABB251F-3361-4258-9E69-E49701374A74}" type="presOf" srcId="{116187AB-8F7A-4394-AC56-A96CC127333C}" destId="{86D70264-9C66-41CF-A8F5-75775C2A5A11}" srcOrd="0" destOrd="0" presId="urn:microsoft.com/office/officeart/2005/8/layout/orgChart1"/>
    <dgm:cxn modelId="{E4F059EF-1B4D-464F-B61B-75163767304A}" type="presOf" srcId="{59C190DF-B43F-4BAB-A3D1-938247CD0808}" destId="{6DA8D9E5-F336-4FA3-A877-584D426A7CDB}" srcOrd="0" destOrd="0" presId="urn:microsoft.com/office/officeart/2005/8/layout/orgChart1"/>
    <dgm:cxn modelId="{47578E3A-A627-463E-9638-8FB3D76699D4}" type="presOf" srcId="{FD5F6BB6-3144-4B54-BA3B-7C6E3AE1AD4E}" destId="{0360EAC9-6F75-4EFE-AABC-1FCE3812C6AB}" srcOrd="1" destOrd="0" presId="urn:microsoft.com/office/officeart/2005/8/layout/orgChart1"/>
    <dgm:cxn modelId="{4BCCB014-448C-4A6F-9B8C-8A446851DC2E}" type="presOf" srcId="{804EFE83-0807-4661-BE7D-11E802EB4105}" destId="{76286EDE-9801-4124-B287-2E48369C1BD5}" srcOrd="1" destOrd="0" presId="urn:microsoft.com/office/officeart/2005/8/layout/orgChart1"/>
    <dgm:cxn modelId="{FCB2A75A-3304-4953-A5B4-C7B8BFE93743}" type="presOf" srcId="{2D4B58F2-657F-40F4-A26B-44B3983A70D7}" destId="{2B1C3732-48F4-4D5E-938A-0DBFDE5B770C}" srcOrd="1" destOrd="0" presId="urn:microsoft.com/office/officeart/2005/8/layout/orgChart1"/>
    <dgm:cxn modelId="{5BA723F5-D6F3-4335-A681-D16EB60A31DD}" type="presOf" srcId="{1F5B639C-321A-40CF-BAEA-EAA2EB20453E}" destId="{F518230E-BAD2-495D-B9A1-DC35D752653C}" srcOrd="1" destOrd="0" presId="urn:microsoft.com/office/officeart/2005/8/layout/orgChart1"/>
    <dgm:cxn modelId="{E06916F3-33B9-47DF-836E-B0DF53A70511}" type="presOf" srcId="{74824134-F1D4-4B8A-820F-97A1F9DA83F3}" destId="{814B83CB-E2D9-48CD-83BD-FCF9AD3B827F}" srcOrd="0" destOrd="0" presId="urn:microsoft.com/office/officeart/2005/8/layout/orgChart1"/>
    <dgm:cxn modelId="{14E49BB5-41D4-4D3E-8F87-8C8F3AE7A641}" type="presOf" srcId="{16BD3BBD-360A-4A54-B84D-F34D29828CA0}" destId="{4026CE97-77EF-474A-8DA8-48B1BF277EEC}" srcOrd="0" destOrd="0" presId="urn:microsoft.com/office/officeart/2005/8/layout/orgChart1"/>
    <dgm:cxn modelId="{1317FA4C-F7C4-43A9-91D2-C2DF7F9207EA}" type="presOf" srcId="{804EFE83-0807-4661-BE7D-11E802EB4105}" destId="{B37AC6DC-23F7-4212-B058-8E4321F0A184}" srcOrd="0" destOrd="0" presId="urn:microsoft.com/office/officeart/2005/8/layout/orgChart1"/>
    <dgm:cxn modelId="{60E89C54-2ACA-468E-AFBE-13597771DB28}" type="presOf" srcId="{ED68E4DA-9B22-4CFC-919D-5B4D3E218828}" destId="{0A401DFA-8226-4D18-BAD9-13631F249F28}" srcOrd="0" destOrd="0" presId="urn:microsoft.com/office/officeart/2005/8/layout/orgChart1"/>
    <dgm:cxn modelId="{528BB2D2-7835-4004-ADBA-F25176120575}" type="presOf" srcId="{3822E11C-B019-4072-94A4-A32D18B6095A}" destId="{F92BA2D0-B6AC-4AA6-8AA8-B57894A43554}" srcOrd="0" destOrd="0" presId="urn:microsoft.com/office/officeart/2005/8/layout/orgChart1"/>
    <dgm:cxn modelId="{5DA899A0-E3A7-431F-99FD-B7819D740ABB}" srcId="{59C190DF-B43F-4BAB-A3D1-938247CD0808}" destId="{FD5F6BB6-3144-4B54-BA3B-7C6E3AE1AD4E}" srcOrd="1" destOrd="0" parTransId="{F6BA146D-4414-4EAF-B159-A98AE8A738A0}" sibTransId="{4CD97594-7A4C-44E7-AFE5-773B5B3451CB}"/>
    <dgm:cxn modelId="{22CB9CCE-EE92-4E07-8280-3D587DD9087D}" srcId="{16BD3BBD-360A-4A54-B84D-F34D29828CA0}" destId="{D1DA6080-75EC-42BD-AB5E-1C4747661B55}" srcOrd="1" destOrd="0" parTransId="{3EBAF5DD-B85E-4B3A-9B33-8FD6DB2C30C0}" sibTransId="{599025B6-4410-41C3-9FDB-48A5FE7DBDD9}"/>
    <dgm:cxn modelId="{9105DAA6-7AC6-4CB5-8501-781775BE23B6}" type="presOf" srcId="{BE099951-1012-472C-A41B-2ABA076A7539}" destId="{51DC0870-2724-43B9-93C0-2F71D45FF17B}" srcOrd="0" destOrd="0" presId="urn:microsoft.com/office/officeart/2005/8/layout/orgChart1"/>
    <dgm:cxn modelId="{B6588E64-0210-43C2-8865-7BEAE4D09B29}" type="presOf" srcId="{2CEF9877-0FB5-4463-98CF-48EFEFACAE94}" destId="{7B0047C9-89B3-4845-AAEE-CA061E593EAD}" srcOrd="0" destOrd="0" presId="urn:microsoft.com/office/officeart/2005/8/layout/orgChart1"/>
    <dgm:cxn modelId="{361006DB-975A-4E0C-9C12-410F65404381}" srcId="{1B5FE5D9-199F-42A2-8673-B4BEBCF1A7F8}" destId="{1C2C4110-2BD6-45B2-A3B9-A1DBD2E79016}" srcOrd="0" destOrd="0" parTransId="{0A42A2BB-3EFC-4EDD-B7D4-39A240B93801}" sibTransId="{ABB4D87A-7F8E-4507-92FB-14D73F3D97D0}"/>
    <dgm:cxn modelId="{F09658A1-7C85-49DF-BFC5-8B2839D65FEC}" type="presOf" srcId="{3EBAF5DD-B85E-4B3A-9B33-8FD6DB2C30C0}" destId="{CF292A89-E3B5-4D1E-A5D1-04BD7E2ACD1D}" srcOrd="0" destOrd="0" presId="urn:microsoft.com/office/officeart/2005/8/layout/orgChart1"/>
    <dgm:cxn modelId="{13A7AAE6-80C6-4D48-A3CF-CF9B4FF02AFC}" type="presOf" srcId="{5BC2D8C4-E25C-49F2-8A2D-89BF6D53C509}" destId="{A3209267-43AA-4AC1-B89B-F669934EA32B}" srcOrd="0" destOrd="0" presId="urn:microsoft.com/office/officeart/2005/8/layout/orgChart1"/>
    <dgm:cxn modelId="{17711BA1-F178-4745-9900-9FC3FFD74DB1}" type="presOf" srcId="{720042BF-CAEA-4750-9BAA-4C1FAC3206BF}" destId="{E0E307D6-583F-494F-A01B-4A65309B1288}" srcOrd="0" destOrd="0" presId="urn:microsoft.com/office/officeart/2005/8/layout/orgChart1"/>
    <dgm:cxn modelId="{3140FD42-9F6E-4508-8A08-611F02E75F2F}" srcId="{326B1C80-9387-47CC-8392-54E388A6FDFD}" destId="{EE789CE2-0EC5-4F44-84E2-CAF645DDB236}" srcOrd="1" destOrd="0" parTransId="{B838230F-F6D5-4FFA-9CC2-FD4A77B3F9BA}" sibTransId="{42C57243-20A7-4CEF-82D1-2C1434037B9E}"/>
    <dgm:cxn modelId="{7B25FE95-4B44-4FB6-8D4E-FFF935DB44BC}" type="presOf" srcId="{A61CE3C3-BEFC-4068-85B4-DBDDC5476BF2}" destId="{CF333F6B-CF60-4519-887E-09EC94E04936}" srcOrd="0" destOrd="0" presId="urn:microsoft.com/office/officeart/2005/8/layout/orgChart1"/>
    <dgm:cxn modelId="{017B2B00-0CD4-42C1-8970-5DA0D0EFD72D}" type="presOf" srcId="{74824134-F1D4-4B8A-820F-97A1F9DA83F3}" destId="{DAF3FDBD-F996-4863-B6E2-AAE9D59C0CC3}" srcOrd="1" destOrd="0" presId="urn:microsoft.com/office/officeart/2005/8/layout/orgChart1"/>
    <dgm:cxn modelId="{E446E046-D4E7-4F20-B003-6DE4A92F80C4}" type="presOf" srcId="{98EA576F-C719-41E3-AA69-D81C8A24AD24}" destId="{B5A1BBBA-2947-41BE-A83A-EFA2C8B2FDEE}" srcOrd="0" destOrd="0" presId="urn:microsoft.com/office/officeart/2005/8/layout/orgChart1"/>
    <dgm:cxn modelId="{C382084F-284F-4B1D-8A00-5BD304E1F7CA}" type="presOf" srcId="{14975136-663A-49BE-A4D2-17302C440E26}" destId="{F44CE85F-D899-47F5-AE9E-BF184C3D3D6E}" srcOrd="1" destOrd="0" presId="urn:microsoft.com/office/officeart/2005/8/layout/orgChart1"/>
    <dgm:cxn modelId="{A30093DC-75C6-4B1E-8F2F-6E3FE15E657D}" type="presOf" srcId="{64A38236-6B53-4D38-AC2D-A13F1D45D0CE}" destId="{9CACF09F-300A-4191-9D12-78DAFF2B40C8}" srcOrd="0" destOrd="0" presId="urn:microsoft.com/office/officeart/2005/8/layout/orgChart1"/>
    <dgm:cxn modelId="{8A1A9F35-CB19-48F7-A4D4-0903F2E215DE}" type="presOf" srcId="{2AAF8D89-9F03-46E2-A7B1-4B23B11A0B39}" destId="{B0239F13-D7D5-49AB-8F9C-AF578A51A6FB}" srcOrd="0" destOrd="0" presId="urn:microsoft.com/office/officeart/2005/8/layout/orgChart1"/>
    <dgm:cxn modelId="{0FB6CAAE-21E9-4829-88FC-FAD347CF3D27}" type="presOf" srcId="{D482A5A6-3D85-4800-BFAC-B7704E382892}" destId="{A64F44ED-6B37-483F-8982-361C0798E745}" srcOrd="1" destOrd="0" presId="urn:microsoft.com/office/officeart/2005/8/layout/orgChart1"/>
    <dgm:cxn modelId="{3EDBC2FB-5EF7-47E5-955B-D26400CE1D01}" type="presOf" srcId="{2D4B58F2-657F-40F4-A26B-44B3983A70D7}" destId="{7BE69476-E52D-45F5-B1B3-F214CC168C36}" srcOrd="0" destOrd="0" presId="urn:microsoft.com/office/officeart/2005/8/layout/orgChart1"/>
    <dgm:cxn modelId="{14F8A2E6-3735-4277-A879-7787E01183E8}" type="presOf" srcId="{EE789CE2-0EC5-4F44-84E2-CAF645DDB236}" destId="{C9DC9E5A-B8E2-4C2A-AC24-2FDA9953578A}" srcOrd="1" destOrd="0" presId="urn:microsoft.com/office/officeart/2005/8/layout/orgChart1"/>
    <dgm:cxn modelId="{4534B0D2-D2EA-4A4F-8921-A5017A9D645E}" type="presOf" srcId="{30B2C897-2D8F-4FE3-82E3-C984616DD56E}" destId="{D241EF7E-59E5-4C0F-B078-51733B840333}" srcOrd="1" destOrd="0" presId="urn:microsoft.com/office/officeart/2005/8/layout/orgChart1"/>
    <dgm:cxn modelId="{447E8A09-0C68-4E62-B8BD-EDA9CF042182}" srcId="{D482A5A6-3D85-4800-BFAC-B7704E382892}" destId="{804EFE83-0807-4661-BE7D-11E802EB4105}" srcOrd="1" destOrd="0" parTransId="{EEEAFD13-8D12-4A84-A6A7-111E5275A4A9}" sibTransId="{E996B9FA-6D33-4019-8549-247178A589C2}"/>
    <dgm:cxn modelId="{1390A092-0416-427A-BEFA-EDD283AF5931}" srcId="{FD5F6BB6-3144-4B54-BA3B-7C6E3AE1AD4E}" destId="{D1B9D5B0-AD36-4F3F-8AE0-A7E4EB290F60}" srcOrd="1" destOrd="0" parTransId="{DF4BC085-EB39-4A1B-957C-E88845BFF3D1}" sibTransId="{8594F30C-8C1F-4D06-ADB6-BAB0879F2F78}"/>
    <dgm:cxn modelId="{C6D19EF5-711F-456C-BB51-6F52CE6FD4A4}" type="presOf" srcId="{3BBF6ED6-9DDC-436E-8009-E8826EA2DF6C}" destId="{F345C07C-DBCA-4CD3-8A57-EBE65D5D3107}" srcOrd="1" destOrd="0" presId="urn:microsoft.com/office/officeart/2005/8/layout/orgChart1"/>
    <dgm:cxn modelId="{E9C69630-61BA-41C4-BAAE-2098AB8A183A}" srcId="{8455FCB4-4E92-4A06-9B19-0AF46560FCC2}" destId="{14975136-663A-49BE-A4D2-17302C440E26}" srcOrd="0" destOrd="0" parTransId="{8C184A6E-E5AD-45E1-BC2E-CC1FD87FAC94}" sibTransId="{B6F8F39B-4773-416C-AF70-503B6D928376}"/>
    <dgm:cxn modelId="{938F9843-D0F2-4A81-AF07-5DDC09535DA6}" type="presParOf" srcId="{46E30D0E-B3E9-4A43-B69E-97CA84E2D60C}" destId="{FE253CE4-CC6E-4CA2-BDD9-C0B43885685E}" srcOrd="0" destOrd="0" presId="urn:microsoft.com/office/officeart/2005/8/layout/orgChart1"/>
    <dgm:cxn modelId="{4621E7D3-8FB6-43DD-B6C0-132EDDBDD780}" type="presParOf" srcId="{FE253CE4-CC6E-4CA2-BDD9-C0B43885685E}" destId="{EE73E163-1E57-4A49-8B03-063710AA7B7F}" srcOrd="0" destOrd="0" presId="urn:microsoft.com/office/officeart/2005/8/layout/orgChart1"/>
    <dgm:cxn modelId="{870B5F86-A652-4166-8B9A-A08BF345FBE2}" type="presParOf" srcId="{EE73E163-1E57-4A49-8B03-063710AA7B7F}" destId="{6DA8D9E5-F336-4FA3-A877-584D426A7CDB}" srcOrd="0" destOrd="0" presId="urn:microsoft.com/office/officeart/2005/8/layout/orgChart1"/>
    <dgm:cxn modelId="{02C414E7-B36D-4892-8643-440C6AD83119}" type="presParOf" srcId="{EE73E163-1E57-4A49-8B03-063710AA7B7F}" destId="{35E0CB68-24DA-4E33-8BCC-B24F0683737D}" srcOrd="1" destOrd="0" presId="urn:microsoft.com/office/officeart/2005/8/layout/orgChart1"/>
    <dgm:cxn modelId="{403FF7DD-0DDD-425A-B622-51E1E8A8944A}" type="presParOf" srcId="{FE253CE4-CC6E-4CA2-BDD9-C0B43885685E}" destId="{89FCBA4E-9DA6-4887-B8B8-3BA1BAFDAED4}" srcOrd="1" destOrd="0" presId="urn:microsoft.com/office/officeart/2005/8/layout/orgChart1"/>
    <dgm:cxn modelId="{5D32E3C8-2AA1-4B5F-BE21-9534C6B81805}" type="presParOf" srcId="{89FCBA4E-9DA6-4887-B8B8-3BA1BAFDAED4}" destId="{F92BA2D0-B6AC-4AA6-8AA8-B57894A43554}" srcOrd="0" destOrd="0" presId="urn:microsoft.com/office/officeart/2005/8/layout/orgChart1"/>
    <dgm:cxn modelId="{073979DD-E519-4665-B102-8E482E1BB33C}" type="presParOf" srcId="{89FCBA4E-9DA6-4887-B8B8-3BA1BAFDAED4}" destId="{4BEE0948-F433-49AA-9687-A815EAD1DA07}" srcOrd="1" destOrd="0" presId="urn:microsoft.com/office/officeart/2005/8/layout/orgChart1"/>
    <dgm:cxn modelId="{A72A1175-02F7-42C8-A87E-0CF6E33910B4}" type="presParOf" srcId="{4BEE0948-F433-49AA-9687-A815EAD1DA07}" destId="{23B56101-C1C3-4136-9FBF-1271DDD29FE4}" srcOrd="0" destOrd="0" presId="urn:microsoft.com/office/officeart/2005/8/layout/orgChart1"/>
    <dgm:cxn modelId="{4353650D-6DD0-4AA9-BB25-C7C8E874946B}" type="presParOf" srcId="{23B56101-C1C3-4136-9FBF-1271DDD29FE4}" destId="{4026CE97-77EF-474A-8DA8-48B1BF277EEC}" srcOrd="0" destOrd="0" presId="urn:microsoft.com/office/officeart/2005/8/layout/orgChart1"/>
    <dgm:cxn modelId="{DD7EDDC2-82A2-405A-9F0A-9D1283EA2B36}" type="presParOf" srcId="{23B56101-C1C3-4136-9FBF-1271DDD29FE4}" destId="{63969B12-9E85-46E0-9A5D-3DD4845C8B7C}" srcOrd="1" destOrd="0" presId="urn:microsoft.com/office/officeart/2005/8/layout/orgChart1"/>
    <dgm:cxn modelId="{A13D63A5-D1FA-4393-8677-8FFC2E320DC1}" type="presParOf" srcId="{4BEE0948-F433-49AA-9687-A815EAD1DA07}" destId="{F9326FFA-C3EC-4C41-AD30-53F3BB047A62}" srcOrd="1" destOrd="0" presId="urn:microsoft.com/office/officeart/2005/8/layout/orgChart1"/>
    <dgm:cxn modelId="{1043DA7E-4493-4820-A44F-09D85FF121D1}" type="presParOf" srcId="{F9326FFA-C3EC-4C41-AD30-53F3BB047A62}" destId="{71742FE4-E8FE-4715-92A3-1D84E25C9111}" srcOrd="0" destOrd="0" presId="urn:microsoft.com/office/officeart/2005/8/layout/orgChart1"/>
    <dgm:cxn modelId="{3705897F-D5A0-4EFF-9F84-B272C9E34AA0}" type="presParOf" srcId="{F9326FFA-C3EC-4C41-AD30-53F3BB047A62}" destId="{3E6417D1-CF34-4626-9132-686C3F222BA4}" srcOrd="1" destOrd="0" presId="urn:microsoft.com/office/officeart/2005/8/layout/orgChart1"/>
    <dgm:cxn modelId="{85AD1E62-0C34-4511-A7AB-A7E9AD09CF96}" type="presParOf" srcId="{3E6417D1-CF34-4626-9132-686C3F222BA4}" destId="{6C911EC7-CFCC-4549-8DB2-FFA576692C82}" srcOrd="0" destOrd="0" presId="urn:microsoft.com/office/officeart/2005/8/layout/orgChart1"/>
    <dgm:cxn modelId="{FAFD0C6D-9C80-4EA9-BE82-2D938FD88DC2}" type="presParOf" srcId="{6C911EC7-CFCC-4549-8DB2-FFA576692C82}" destId="{027D7BE4-F803-40CE-858D-8ED6A13B24C0}" srcOrd="0" destOrd="0" presId="urn:microsoft.com/office/officeart/2005/8/layout/orgChart1"/>
    <dgm:cxn modelId="{48817A94-6D1B-448A-965D-CE946B6E27AA}" type="presParOf" srcId="{6C911EC7-CFCC-4549-8DB2-FFA576692C82}" destId="{3351CAD5-6070-49C0-96DF-2D7FBD922FE5}" srcOrd="1" destOrd="0" presId="urn:microsoft.com/office/officeart/2005/8/layout/orgChart1"/>
    <dgm:cxn modelId="{92618187-8DDB-40B4-9B07-C9447E2C8626}" type="presParOf" srcId="{3E6417D1-CF34-4626-9132-686C3F222BA4}" destId="{55404241-4774-4A6C-9233-56DE295DB311}" srcOrd="1" destOrd="0" presId="urn:microsoft.com/office/officeart/2005/8/layout/orgChart1"/>
    <dgm:cxn modelId="{5CC6D7A4-16BA-46B7-92AB-7DFDB4A365AB}" type="presParOf" srcId="{55404241-4774-4A6C-9233-56DE295DB311}" destId="{8EB8AF58-C88B-4C88-B21C-876D1C9BF249}" srcOrd="0" destOrd="0" presId="urn:microsoft.com/office/officeart/2005/8/layout/orgChart1"/>
    <dgm:cxn modelId="{9AFB608C-08A6-4A3E-81EA-F204230482E9}" type="presParOf" srcId="{55404241-4774-4A6C-9233-56DE295DB311}" destId="{C2CE5F33-E130-4C6C-9A63-622CCEBAC3F7}" srcOrd="1" destOrd="0" presId="urn:microsoft.com/office/officeart/2005/8/layout/orgChart1"/>
    <dgm:cxn modelId="{DFD9AE2D-3990-49CE-AD82-51342E91CF01}" type="presParOf" srcId="{C2CE5F33-E130-4C6C-9A63-622CCEBAC3F7}" destId="{4DB6C892-13D9-4041-80FE-0E256A41AF80}" srcOrd="0" destOrd="0" presId="urn:microsoft.com/office/officeart/2005/8/layout/orgChart1"/>
    <dgm:cxn modelId="{80241CAD-626F-44F6-A2DA-B0A8389585CB}" type="presParOf" srcId="{4DB6C892-13D9-4041-80FE-0E256A41AF80}" destId="{6056D573-4165-4526-982E-733EEB338C0A}" srcOrd="0" destOrd="0" presId="urn:microsoft.com/office/officeart/2005/8/layout/orgChart1"/>
    <dgm:cxn modelId="{430D45E0-CE2A-4C72-8D13-8013D870E19F}" type="presParOf" srcId="{4DB6C892-13D9-4041-80FE-0E256A41AF80}" destId="{D76468F5-E452-4997-A39A-075A7CE3DF5D}" srcOrd="1" destOrd="0" presId="urn:microsoft.com/office/officeart/2005/8/layout/orgChart1"/>
    <dgm:cxn modelId="{942674DF-C73D-4999-A305-6E921F65D7F1}" type="presParOf" srcId="{C2CE5F33-E130-4C6C-9A63-622CCEBAC3F7}" destId="{CDBA4B6C-385F-45E6-B648-8CDD74CE8592}" srcOrd="1" destOrd="0" presId="urn:microsoft.com/office/officeart/2005/8/layout/orgChart1"/>
    <dgm:cxn modelId="{5AA346EB-022B-4718-AC44-C6BB60747197}" type="presParOf" srcId="{C2CE5F33-E130-4C6C-9A63-622CCEBAC3F7}" destId="{CCD4FECA-09E7-4B2B-BFD8-F96DF75FC6CE}" srcOrd="2" destOrd="0" presId="urn:microsoft.com/office/officeart/2005/8/layout/orgChart1"/>
    <dgm:cxn modelId="{6A76B98C-789D-4D17-85A2-0AFB1E26CA63}" type="presParOf" srcId="{55404241-4774-4A6C-9233-56DE295DB311}" destId="{524CE726-C576-4ABB-8C89-9AAACB071F8E}" srcOrd="2" destOrd="0" presId="urn:microsoft.com/office/officeart/2005/8/layout/orgChart1"/>
    <dgm:cxn modelId="{74B48A38-6566-4E84-BBF5-9C08A162F2C0}" type="presParOf" srcId="{55404241-4774-4A6C-9233-56DE295DB311}" destId="{31E157D0-9FC2-446E-A3F7-26A9FBA4699E}" srcOrd="3" destOrd="0" presId="urn:microsoft.com/office/officeart/2005/8/layout/orgChart1"/>
    <dgm:cxn modelId="{DD5FA5E2-BFEB-488E-B06D-550FCACCBE16}" type="presParOf" srcId="{31E157D0-9FC2-446E-A3F7-26A9FBA4699E}" destId="{A98320C3-1E24-4635-9500-15399D633BA6}" srcOrd="0" destOrd="0" presId="urn:microsoft.com/office/officeart/2005/8/layout/orgChart1"/>
    <dgm:cxn modelId="{AC47CBD1-5627-4D87-9B39-01532A633023}" type="presParOf" srcId="{A98320C3-1E24-4635-9500-15399D633BA6}" destId="{4356CC6F-5AB9-4E3D-8520-62DBB8F1F875}" srcOrd="0" destOrd="0" presId="urn:microsoft.com/office/officeart/2005/8/layout/orgChart1"/>
    <dgm:cxn modelId="{C7917019-416C-45DB-A9BF-0D3617E4D198}" type="presParOf" srcId="{A98320C3-1E24-4635-9500-15399D633BA6}" destId="{82DA503C-DA7B-4142-B39E-D92310ADC302}" srcOrd="1" destOrd="0" presId="urn:microsoft.com/office/officeart/2005/8/layout/orgChart1"/>
    <dgm:cxn modelId="{DC0C3D3B-22FB-45F4-9B2A-303BFC5159CD}" type="presParOf" srcId="{31E157D0-9FC2-446E-A3F7-26A9FBA4699E}" destId="{1B0B3007-89C4-4CF7-A680-53AC6DCB81BB}" srcOrd="1" destOrd="0" presId="urn:microsoft.com/office/officeart/2005/8/layout/orgChart1"/>
    <dgm:cxn modelId="{3E945C14-3E4D-4265-BDDF-ABF81C771ECF}" type="presParOf" srcId="{1B0B3007-89C4-4CF7-A680-53AC6DCB81BB}" destId="{9AE3312B-B891-48DF-9581-C88B949604C2}" srcOrd="0" destOrd="0" presId="urn:microsoft.com/office/officeart/2005/8/layout/orgChart1"/>
    <dgm:cxn modelId="{FE2F5A70-0E80-4EF4-AE23-36CC3B55EE23}" type="presParOf" srcId="{1B0B3007-89C4-4CF7-A680-53AC6DCB81BB}" destId="{22C9A800-0508-4069-A9A3-E0681C252ECD}" srcOrd="1" destOrd="0" presId="urn:microsoft.com/office/officeart/2005/8/layout/orgChart1"/>
    <dgm:cxn modelId="{46CB90A6-B018-4524-AA60-38B8A072CCD3}" type="presParOf" srcId="{22C9A800-0508-4069-A9A3-E0681C252ECD}" destId="{7E93DC93-BA0F-48C5-8E45-CA168781329B}" srcOrd="0" destOrd="0" presId="urn:microsoft.com/office/officeart/2005/8/layout/orgChart1"/>
    <dgm:cxn modelId="{432B03D3-4046-485D-BDAA-0371501C38FF}" type="presParOf" srcId="{7E93DC93-BA0F-48C5-8E45-CA168781329B}" destId="{814B83CB-E2D9-48CD-83BD-FCF9AD3B827F}" srcOrd="0" destOrd="0" presId="urn:microsoft.com/office/officeart/2005/8/layout/orgChart1"/>
    <dgm:cxn modelId="{A186AA30-0EB2-4946-9190-290DCC2EAA8F}" type="presParOf" srcId="{7E93DC93-BA0F-48C5-8E45-CA168781329B}" destId="{DAF3FDBD-F996-4863-B6E2-AAE9D59C0CC3}" srcOrd="1" destOrd="0" presId="urn:microsoft.com/office/officeart/2005/8/layout/orgChart1"/>
    <dgm:cxn modelId="{17D15793-39A5-417E-A517-607153EAA517}" type="presParOf" srcId="{22C9A800-0508-4069-A9A3-E0681C252ECD}" destId="{1BC74AE0-4CDA-45E5-BC9A-AE7928EBCD46}" srcOrd="1" destOrd="0" presId="urn:microsoft.com/office/officeart/2005/8/layout/orgChart1"/>
    <dgm:cxn modelId="{378A8AA1-D4EF-4A31-ABF9-9707E8A19103}" type="presParOf" srcId="{22C9A800-0508-4069-A9A3-E0681C252ECD}" destId="{1A0CFE5D-AD15-4B08-ACB7-B3C19E65F49A}" srcOrd="2" destOrd="0" presId="urn:microsoft.com/office/officeart/2005/8/layout/orgChart1"/>
    <dgm:cxn modelId="{F750997C-1DC7-4B80-B805-312C0228C87C}" type="presParOf" srcId="{31E157D0-9FC2-446E-A3F7-26A9FBA4699E}" destId="{FDD6EA59-2E38-4F4F-B7C6-3F0CBDCC3C93}" srcOrd="2" destOrd="0" presId="urn:microsoft.com/office/officeart/2005/8/layout/orgChart1"/>
    <dgm:cxn modelId="{21A67857-290C-43D3-9BB0-02259F100AB9}" type="presParOf" srcId="{3E6417D1-CF34-4626-9132-686C3F222BA4}" destId="{1E58ACA2-58BE-4E53-8A65-148F5B76853D}" srcOrd="2" destOrd="0" presId="urn:microsoft.com/office/officeart/2005/8/layout/orgChart1"/>
    <dgm:cxn modelId="{5202CC42-75D6-427F-A66A-39CE3BA4D513}" type="presParOf" srcId="{F9326FFA-C3EC-4C41-AD30-53F3BB047A62}" destId="{CF292A89-E3B5-4D1E-A5D1-04BD7E2ACD1D}" srcOrd="2" destOrd="0" presId="urn:microsoft.com/office/officeart/2005/8/layout/orgChart1"/>
    <dgm:cxn modelId="{75392095-95B3-4FDE-8A51-CB686F125663}" type="presParOf" srcId="{F9326FFA-C3EC-4C41-AD30-53F3BB047A62}" destId="{9A793AFF-0A57-4896-B7DB-DDE6BCEA0641}" srcOrd="3" destOrd="0" presId="urn:microsoft.com/office/officeart/2005/8/layout/orgChart1"/>
    <dgm:cxn modelId="{8C5F5E62-8EDA-48D8-ACC3-4443640C5F03}" type="presParOf" srcId="{9A793AFF-0A57-4896-B7DB-DDE6BCEA0641}" destId="{F006A969-5452-4A0F-81E9-1D8EEC252049}" srcOrd="0" destOrd="0" presId="urn:microsoft.com/office/officeart/2005/8/layout/orgChart1"/>
    <dgm:cxn modelId="{6D5AD210-D246-4E26-ABAE-044DB19AD569}" type="presParOf" srcId="{F006A969-5452-4A0F-81E9-1D8EEC252049}" destId="{C0755B53-60F9-467B-BB47-5890089607D9}" srcOrd="0" destOrd="0" presId="urn:microsoft.com/office/officeart/2005/8/layout/orgChart1"/>
    <dgm:cxn modelId="{1AF60F3F-9660-4FF7-9F59-716398497DC3}" type="presParOf" srcId="{F006A969-5452-4A0F-81E9-1D8EEC252049}" destId="{0D2B28ED-667B-4175-B49D-C42781E31E23}" srcOrd="1" destOrd="0" presId="urn:microsoft.com/office/officeart/2005/8/layout/orgChart1"/>
    <dgm:cxn modelId="{258BE6F8-B2EB-4D1D-9A29-4FB481FBAE78}" type="presParOf" srcId="{9A793AFF-0A57-4896-B7DB-DDE6BCEA0641}" destId="{D906A4B0-9851-47CB-BAC4-A27421E8FD2C}" srcOrd="1" destOrd="0" presId="urn:microsoft.com/office/officeart/2005/8/layout/orgChart1"/>
    <dgm:cxn modelId="{F58A97D3-C84E-4442-BFEC-212C39C7CAAD}" type="presParOf" srcId="{D906A4B0-9851-47CB-BAC4-A27421E8FD2C}" destId="{6D772326-ACB6-4100-9AFF-91A2AB557401}" srcOrd="0" destOrd="0" presId="urn:microsoft.com/office/officeart/2005/8/layout/orgChart1"/>
    <dgm:cxn modelId="{CA9EE9FB-A78D-42FC-AAD7-3732967D74C3}" type="presParOf" srcId="{D906A4B0-9851-47CB-BAC4-A27421E8FD2C}" destId="{9ED90A6A-8EED-473C-AA8E-2C6A7423D15D}" srcOrd="1" destOrd="0" presId="urn:microsoft.com/office/officeart/2005/8/layout/orgChart1"/>
    <dgm:cxn modelId="{590C50D6-39BD-4D0F-BD67-D5FD3FD9210A}" type="presParOf" srcId="{9ED90A6A-8EED-473C-AA8E-2C6A7423D15D}" destId="{C52689E7-4CF0-4BF2-91E9-214567547AAB}" srcOrd="0" destOrd="0" presId="urn:microsoft.com/office/officeart/2005/8/layout/orgChart1"/>
    <dgm:cxn modelId="{3C0F4E72-F781-4807-83A8-8D1419AFBF36}" type="presParOf" srcId="{C52689E7-4CF0-4BF2-91E9-214567547AAB}" destId="{7F281BBA-B081-46E5-8F08-864303B196D6}" srcOrd="0" destOrd="0" presId="urn:microsoft.com/office/officeart/2005/8/layout/orgChart1"/>
    <dgm:cxn modelId="{B5F18FD5-6253-4CDA-BB64-EBBF775C43F4}" type="presParOf" srcId="{C52689E7-4CF0-4BF2-91E9-214567547AAB}" destId="{6821ABCB-0F1C-4B3E-B2F8-6171A22D6617}" srcOrd="1" destOrd="0" presId="urn:microsoft.com/office/officeart/2005/8/layout/orgChart1"/>
    <dgm:cxn modelId="{B5411643-A42B-474E-B324-C1E422A6A4C3}" type="presParOf" srcId="{9ED90A6A-8EED-473C-AA8E-2C6A7423D15D}" destId="{F8719E28-6B18-4375-85A3-27AF449BFFCD}" srcOrd="1" destOrd="0" presId="urn:microsoft.com/office/officeart/2005/8/layout/orgChart1"/>
    <dgm:cxn modelId="{738E5A2F-716D-4F0E-992E-B79C0227F979}" type="presParOf" srcId="{9ED90A6A-8EED-473C-AA8E-2C6A7423D15D}" destId="{CFD996C5-8016-42D1-BC65-253C25949AEE}" srcOrd="2" destOrd="0" presId="urn:microsoft.com/office/officeart/2005/8/layout/orgChart1"/>
    <dgm:cxn modelId="{F83C6B7E-1934-4344-88CA-12BF94E68777}" type="presParOf" srcId="{D906A4B0-9851-47CB-BAC4-A27421E8FD2C}" destId="{51DC0870-2724-43B9-93C0-2F71D45FF17B}" srcOrd="2" destOrd="0" presId="urn:microsoft.com/office/officeart/2005/8/layout/orgChart1"/>
    <dgm:cxn modelId="{FF5754CE-A157-459E-A5DC-5BDC9A9BFBD8}" type="presParOf" srcId="{D906A4B0-9851-47CB-BAC4-A27421E8FD2C}" destId="{D867850E-D06C-418B-8F6F-6FE413EC2820}" srcOrd="3" destOrd="0" presId="urn:microsoft.com/office/officeart/2005/8/layout/orgChart1"/>
    <dgm:cxn modelId="{F61A2C01-7E62-4236-82EE-79A9BAF2BAB9}" type="presParOf" srcId="{D867850E-D06C-418B-8F6F-6FE413EC2820}" destId="{6478C9C6-8FBA-494A-A502-F7A3B8D0BED1}" srcOrd="0" destOrd="0" presId="urn:microsoft.com/office/officeart/2005/8/layout/orgChart1"/>
    <dgm:cxn modelId="{976734D8-1C65-4C71-A4F4-FABE0950A511}" type="presParOf" srcId="{6478C9C6-8FBA-494A-A502-F7A3B8D0BED1}" destId="{B0239F13-D7D5-49AB-8F9C-AF578A51A6FB}" srcOrd="0" destOrd="0" presId="urn:microsoft.com/office/officeart/2005/8/layout/orgChart1"/>
    <dgm:cxn modelId="{3067121B-9DD9-4D0A-ABAD-3951F3BD960B}" type="presParOf" srcId="{6478C9C6-8FBA-494A-A502-F7A3B8D0BED1}" destId="{FB982DA5-FF4B-462C-A733-07AFD7802CE6}" srcOrd="1" destOrd="0" presId="urn:microsoft.com/office/officeart/2005/8/layout/orgChart1"/>
    <dgm:cxn modelId="{B6B331AB-4999-4F64-8744-875840D52F97}" type="presParOf" srcId="{D867850E-D06C-418B-8F6F-6FE413EC2820}" destId="{AD44FA85-1604-4A52-9807-3E230C6E863D}" srcOrd="1" destOrd="0" presId="urn:microsoft.com/office/officeart/2005/8/layout/orgChart1"/>
    <dgm:cxn modelId="{17D6EADA-848B-44D7-B20F-B8365310742A}" type="presParOf" srcId="{D867850E-D06C-418B-8F6F-6FE413EC2820}" destId="{F7D69D0A-5DB4-48D8-B50A-ADC74DB0EC23}" srcOrd="2" destOrd="0" presId="urn:microsoft.com/office/officeart/2005/8/layout/orgChart1"/>
    <dgm:cxn modelId="{F595CA03-C941-4BA6-BE08-EF0084058B34}" type="presParOf" srcId="{9A793AFF-0A57-4896-B7DB-DDE6BCEA0641}" destId="{4814AFCA-23A5-42F9-85D7-836BF99579BB}" srcOrd="2" destOrd="0" presId="urn:microsoft.com/office/officeart/2005/8/layout/orgChart1"/>
    <dgm:cxn modelId="{7910A860-4A2E-4F40-85A9-BFAD137AFBFC}" type="presParOf" srcId="{4BEE0948-F433-49AA-9687-A815EAD1DA07}" destId="{D6156ED1-BACA-42B6-89F5-568205C45C70}" srcOrd="2" destOrd="0" presId="urn:microsoft.com/office/officeart/2005/8/layout/orgChart1"/>
    <dgm:cxn modelId="{545141FD-A3A5-4DDC-8835-E425EC3C7B30}" type="presParOf" srcId="{89FCBA4E-9DA6-4887-B8B8-3BA1BAFDAED4}" destId="{553ED18E-1944-4C27-B029-B9FD8D06D28C}" srcOrd="2" destOrd="0" presId="urn:microsoft.com/office/officeart/2005/8/layout/orgChart1"/>
    <dgm:cxn modelId="{DDE6DD3B-0487-4C9C-80DD-29D96F7F8C1F}" type="presParOf" srcId="{89FCBA4E-9DA6-4887-B8B8-3BA1BAFDAED4}" destId="{D4A274F0-F7DB-454A-B8DC-8DAE4B630FDC}" srcOrd="3" destOrd="0" presId="urn:microsoft.com/office/officeart/2005/8/layout/orgChart1"/>
    <dgm:cxn modelId="{5DF45CE7-7920-455A-8ABF-904C97202111}" type="presParOf" srcId="{D4A274F0-F7DB-454A-B8DC-8DAE4B630FDC}" destId="{F4924A76-9EF9-4447-940A-78CAAF0D74CF}" srcOrd="0" destOrd="0" presId="urn:microsoft.com/office/officeart/2005/8/layout/orgChart1"/>
    <dgm:cxn modelId="{5763A9A0-2C41-4CAA-84E3-EBDB0EFF184F}" type="presParOf" srcId="{F4924A76-9EF9-4447-940A-78CAAF0D74CF}" destId="{373D5E2B-C6E4-4D35-818D-76C38D155128}" srcOrd="0" destOrd="0" presId="urn:microsoft.com/office/officeart/2005/8/layout/orgChart1"/>
    <dgm:cxn modelId="{FD34A94C-7470-43A9-A1F0-B14182CB907B}" type="presParOf" srcId="{F4924A76-9EF9-4447-940A-78CAAF0D74CF}" destId="{0360EAC9-6F75-4EFE-AABC-1FCE3812C6AB}" srcOrd="1" destOrd="0" presId="urn:microsoft.com/office/officeart/2005/8/layout/orgChart1"/>
    <dgm:cxn modelId="{B549E884-2445-4EF4-823A-477002E41EF0}" type="presParOf" srcId="{D4A274F0-F7DB-454A-B8DC-8DAE4B630FDC}" destId="{99066719-FE86-4C31-AE96-3A9FFEAF2472}" srcOrd="1" destOrd="0" presId="urn:microsoft.com/office/officeart/2005/8/layout/orgChart1"/>
    <dgm:cxn modelId="{B12944D1-46A5-4533-B7EC-D7D74FD8560E}" type="presParOf" srcId="{99066719-FE86-4C31-AE96-3A9FFEAF2472}" destId="{369CA75A-BFB1-4226-8447-38C09970A770}" srcOrd="0" destOrd="0" presId="urn:microsoft.com/office/officeart/2005/8/layout/orgChart1"/>
    <dgm:cxn modelId="{005E6A70-9260-4034-97AF-92465AEC974A}" type="presParOf" srcId="{99066719-FE86-4C31-AE96-3A9FFEAF2472}" destId="{87370444-E75B-421D-9449-9D5DB7B4971A}" srcOrd="1" destOrd="0" presId="urn:microsoft.com/office/officeart/2005/8/layout/orgChart1"/>
    <dgm:cxn modelId="{D7D218C1-C03A-47D6-BC5A-A475EB6B6DE9}" type="presParOf" srcId="{87370444-E75B-421D-9449-9D5DB7B4971A}" destId="{86992E60-32A5-4E5C-8E5F-009A670374AF}" srcOrd="0" destOrd="0" presId="urn:microsoft.com/office/officeart/2005/8/layout/orgChart1"/>
    <dgm:cxn modelId="{C7035106-EDAB-47F3-98AF-F1B0835A7437}" type="presParOf" srcId="{86992E60-32A5-4E5C-8E5F-009A670374AF}" destId="{69E1201F-60EB-4961-9670-C32F699847ED}" srcOrd="0" destOrd="0" presId="urn:microsoft.com/office/officeart/2005/8/layout/orgChart1"/>
    <dgm:cxn modelId="{6DCAB90A-E76C-46A9-8B3A-FB4543248C72}" type="presParOf" srcId="{86992E60-32A5-4E5C-8E5F-009A670374AF}" destId="{6C3805BF-2A7D-4647-82F6-E1B0F943E40D}" srcOrd="1" destOrd="0" presId="urn:microsoft.com/office/officeart/2005/8/layout/orgChart1"/>
    <dgm:cxn modelId="{48ED581D-FE08-412D-9CEB-C969F5AD2B0B}" type="presParOf" srcId="{87370444-E75B-421D-9449-9D5DB7B4971A}" destId="{60F2986F-7EEA-417F-971F-DEE7161E8D80}" srcOrd="1" destOrd="0" presId="urn:microsoft.com/office/officeart/2005/8/layout/orgChart1"/>
    <dgm:cxn modelId="{7A495EE8-9A51-414B-8EFB-350F2D187174}" type="presParOf" srcId="{60F2986F-7EEA-417F-971F-DEE7161E8D80}" destId="{B058EF8D-FEC6-48C9-9BD8-A03F1005DD6E}" srcOrd="0" destOrd="0" presId="urn:microsoft.com/office/officeart/2005/8/layout/orgChart1"/>
    <dgm:cxn modelId="{9CEC277F-AA7E-4BFC-BFAB-39FB5CC63361}" type="presParOf" srcId="{60F2986F-7EEA-417F-971F-DEE7161E8D80}" destId="{E1F589C6-931F-4462-96EF-504284A29BA5}" srcOrd="1" destOrd="0" presId="urn:microsoft.com/office/officeart/2005/8/layout/orgChart1"/>
    <dgm:cxn modelId="{2D3AEA2B-34D4-427E-ACAD-62BB531F673F}" type="presParOf" srcId="{E1F589C6-931F-4462-96EF-504284A29BA5}" destId="{E428D48E-7BA1-4BBF-B762-43B4139FE572}" srcOrd="0" destOrd="0" presId="urn:microsoft.com/office/officeart/2005/8/layout/orgChart1"/>
    <dgm:cxn modelId="{23F5EA2E-4C7E-42E7-9C0D-C0F41A73DA84}" type="presParOf" srcId="{E428D48E-7BA1-4BBF-B762-43B4139FE572}" destId="{49458F1B-6763-4731-B525-2797661AAAC6}" srcOrd="0" destOrd="0" presId="urn:microsoft.com/office/officeart/2005/8/layout/orgChart1"/>
    <dgm:cxn modelId="{A8BD2E1C-3B3A-4BA5-BC92-408F5287F0E5}" type="presParOf" srcId="{E428D48E-7BA1-4BBF-B762-43B4139FE572}" destId="{F44CE85F-D899-47F5-AE9E-BF184C3D3D6E}" srcOrd="1" destOrd="0" presId="urn:microsoft.com/office/officeart/2005/8/layout/orgChart1"/>
    <dgm:cxn modelId="{6FE92C34-5174-4BE7-8DC5-12A3082B5F01}" type="presParOf" srcId="{E1F589C6-931F-4462-96EF-504284A29BA5}" destId="{0D5DC352-1808-48AF-9EC8-03B556DE5357}" srcOrd="1" destOrd="0" presId="urn:microsoft.com/office/officeart/2005/8/layout/orgChart1"/>
    <dgm:cxn modelId="{12380F73-BE60-45EC-AB35-A75799710C4E}" type="presParOf" srcId="{E1F589C6-931F-4462-96EF-504284A29BA5}" destId="{0F70BC25-E050-4871-ABB1-E89211AA84FA}" srcOrd="2" destOrd="0" presId="urn:microsoft.com/office/officeart/2005/8/layout/orgChart1"/>
    <dgm:cxn modelId="{0F30567C-855B-4265-A5A5-F9AAF0218769}" type="presParOf" srcId="{60F2986F-7EEA-417F-971F-DEE7161E8D80}" destId="{7B0047C9-89B3-4845-AAEE-CA061E593EAD}" srcOrd="2" destOrd="0" presId="urn:microsoft.com/office/officeart/2005/8/layout/orgChart1"/>
    <dgm:cxn modelId="{5FA94E23-7993-42D3-8466-DB3979EB9956}" type="presParOf" srcId="{60F2986F-7EEA-417F-971F-DEE7161E8D80}" destId="{C8BBA15F-56EF-4BC7-96FD-9EB91F800339}" srcOrd="3" destOrd="0" presId="urn:microsoft.com/office/officeart/2005/8/layout/orgChart1"/>
    <dgm:cxn modelId="{2AF7C2E0-FDE1-43F3-B101-59F49B88C6E5}" type="presParOf" srcId="{C8BBA15F-56EF-4BC7-96FD-9EB91F800339}" destId="{7F0070C3-D411-46CE-B059-9C089AE55FDC}" srcOrd="0" destOrd="0" presId="urn:microsoft.com/office/officeart/2005/8/layout/orgChart1"/>
    <dgm:cxn modelId="{8BF2B147-2696-4B32-9BBD-347D4EFC633D}" type="presParOf" srcId="{7F0070C3-D411-46CE-B059-9C089AE55FDC}" destId="{7BE69476-E52D-45F5-B1B3-F214CC168C36}" srcOrd="0" destOrd="0" presId="urn:microsoft.com/office/officeart/2005/8/layout/orgChart1"/>
    <dgm:cxn modelId="{DAC528AB-A5FE-4AED-AB66-652D654AD517}" type="presParOf" srcId="{7F0070C3-D411-46CE-B059-9C089AE55FDC}" destId="{2B1C3732-48F4-4D5E-938A-0DBFDE5B770C}" srcOrd="1" destOrd="0" presId="urn:microsoft.com/office/officeart/2005/8/layout/orgChart1"/>
    <dgm:cxn modelId="{BFCDA2E2-EF75-459C-8F6B-26EAB682E7E9}" type="presParOf" srcId="{C8BBA15F-56EF-4BC7-96FD-9EB91F800339}" destId="{C0981922-47F3-4776-8890-B34D0D908960}" srcOrd="1" destOrd="0" presId="urn:microsoft.com/office/officeart/2005/8/layout/orgChart1"/>
    <dgm:cxn modelId="{50503237-EE88-43A8-9D7D-63244024040B}" type="presParOf" srcId="{C8BBA15F-56EF-4BC7-96FD-9EB91F800339}" destId="{D0DAB2E0-6BDA-4130-A95F-642750AE7CD9}" srcOrd="2" destOrd="0" presId="urn:microsoft.com/office/officeart/2005/8/layout/orgChart1"/>
    <dgm:cxn modelId="{12C4FCDA-E44F-4F8A-A167-F70ADEA8DDC8}" type="presParOf" srcId="{87370444-E75B-421D-9449-9D5DB7B4971A}" destId="{B61B9E63-E573-4F55-835E-88F138C0DE6E}" srcOrd="2" destOrd="0" presId="urn:microsoft.com/office/officeart/2005/8/layout/orgChart1"/>
    <dgm:cxn modelId="{FE69744D-589E-4E73-9FD4-63908F0E6B77}" type="presParOf" srcId="{99066719-FE86-4C31-AE96-3A9FFEAF2472}" destId="{E571F1AE-08CB-4EE6-8CC1-4E8880277C78}" srcOrd="2" destOrd="0" presId="urn:microsoft.com/office/officeart/2005/8/layout/orgChart1"/>
    <dgm:cxn modelId="{A50DA23D-15C5-4EFE-854D-D017A02E67A4}" type="presParOf" srcId="{99066719-FE86-4C31-AE96-3A9FFEAF2472}" destId="{BBB5A8CE-A871-426B-BEC5-D06868284D37}" srcOrd="3" destOrd="0" presId="urn:microsoft.com/office/officeart/2005/8/layout/orgChart1"/>
    <dgm:cxn modelId="{AE985F2D-BD1A-4773-8E4E-6EEF57F5B49E}" type="presParOf" srcId="{BBB5A8CE-A871-426B-BEC5-D06868284D37}" destId="{489077C4-D680-4B0B-A7EA-E21B3808E412}" srcOrd="0" destOrd="0" presId="urn:microsoft.com/office/officeart/2005/8/layout/orgChart1"/>
    <dgm:cxn modelId="{2128AB74-FAFD-4284-BB79-50DE4B857386}" type="presParOf" srcId="{489077C4-D680-4B0B-A7EA-E21B3808E412}" destId="{CC2ED397-1D88-4CD3-8431-E4630268BCF4}" srcOrd="0" destOrd="0" presId="urn:microsoft.com/office/officeart/2005/8/layout/orgChart1"/>
    <dgm:cxn modelId="{61FC3C15-EE50-4FE0-AE13-CFCFAE5D372A}" type="presParOf" srcId="{489077C4-D680-4B0B-A7EA-E21B3808E412}" destId="{77778A0E-FA83-4008-975B-C08C1CC99525}" srcOrd="1" destOrd="0" presId="urn:microsoft.com/office/officeart/2005/8/layout/orgChart1"/>
    <dgm:cxn modelId="{3EFB3FC9-0C1D-4901-B85A-A0E320EE2FBD}" type="presParOf" srcId="{BBB5A8CE-A871-426B-BEC5-D06868284D37}" destId="{9D66AEA1-02BD-4D14-95A3-3E7F4E343F6D}" srcOrd="1" destOrd="0" presId="urn:microsoft.com/office/officeart/2005/8/layout/orgChart1"/>
    <dgm:cxn modelId="{7B2A14C4-17CA-4255-B05B-C4528A10DDF8}" type="presParOf" srcId="{9D66AEA1-02BD-4D14-95A3-3E7F4E343F6D}" destId="{CF333F6B-CF60-4519-887E-09EC94E04936}" srcOrd="0" destOrd="0" presId="urn:microsoft.com/office/officeart/2005/8/layout/orgChart1"/>
    <dgm:cxn modelId="{2A03D16F-0399-41BE-9DF8-AB98CB8884EC}" type="presParOf" srcId="{9D66AEA1-02BD-4D14-95A3-3E7F4E343F6D}" destId="{0D82CC11-08A2-4425-AB8E-995275C25F31}" srcOrd="1" destOrd="0" presId="urn:microsoft.com/office/officeart/2005/8/layout/orgChart1"/>
    <dgm:cxn modelId="{676489BF-5937-46BA-BE5D-3F6B95A8F79F}" type="presParOf" srcId="{0D82CC11-08A2-4425-AB8E-995275C25F31}" destId="{B1C1D1B1-9241-4674-A7A3-AAD248D8806D}" srcOrd="0" destOrd="0" presId="urn:microsoft.com/office/officeart/2005/8/layout/orgChart1"/>
    <dgm:cxn modelId="{B55D6BE8-74E0-41DD-AAA1-970B9C7EC243}" type="presParOf" srcId="{B1C1D1B1-9241-4674-A7A3-AAD248D8806D}" destId="{6E102221-57D6-4D36-9AA6-948FBFE7BAA0}" srcOrd="0" destOrd="0" presId="urn:microsoft.com/office/officeart/2005/8/layout/orgChart1"/>
    <dgm:cxn modelId="{46FDAD85-6D46-4817-85BC-46EA42F65864}" type="presParOf" srcId="{B1C1D1B1-9241-4674-A7A3-AAD248D8806D}" destId="{F518230E-BAD2-495D-B9A1-DC35D752653C}" srcOrd="1" destOrd="0" presId="urn:microsoft.com/office/officeart/2005/8/layout/orgChart1"/>
    <dgm:cxn modelId="{A5F153F2-DE53-4443-9843-9E736A2FA37B}" type="presParOf" srcId="{0D82CC11-08A2-4425-AB8E-995275C25F31}" destId="{E689E9D6-C0AD-4393-BFAF-F8A008EB6853}" srcOrd="1" destOrd="0" presId="urn:microsoft.com/office/officeart/2005/8/layout/orgChart1"/>
    <dgm:cxn modelId="{7EA4113E-55C3-4372-ADCD-BBDC8E2D1F12}" type="presParOf" srcId="{0D82CC11-08A2-4425-AB8E-995275C25F31}" destId="{9B4932C5-3967-43A7-807F-F8CA21C1DBEE}" srcOrd="2" destOrd="0" presId="urn:microsoft.com/office/officeart/2005/8/layout/orgChart1"/>
    <dgm:cxn modelId="{0CCF89F2-7A66-4760-95A9-20F0D1B60466}" type="presParOf" srcId="{9D66AEA1-02BD-4D14-95A3-3E7F4E343F6D}" destId="{F3DB0D9A-2445-42F6-86BA-D8C4E732DC1C}" srcOrd="2" destOrd="0" presId="urn:microsoft.com/office/officeart/2005/8/layout/orgChart1"/>
    <dgm:cxn modelId="{6843D796-3B84-425E-9EDD-CAB5421A33C2}" type="presParOf" srcId="{9D66AEA1-02BD-4D14-95A3-3E7F4E343F6D}" destId="{0C6D3F1C-D60D-4BF9-B1B4-21F3081C8AC8}" srcOrd="3" destOrd="0" presId="urn:microsoft.com/office/officeart/2005/8/layout/orgChart1"/>
    <dgm:cxn modelId="{D1679710-6F6F-4373-9723-34EA5E3ED70D}" type="presParOf" srcId="{0C6D3F1C-D60D-4BF9-B1B4-21F3081C8AC8}" destId="{9696948D-90AB-4573-9E53-85275CEDEE88}" srcOrd="0" destOrd="0" presId="urn:microsoft.com/office/officeart/2005/8/layout/orgChart1"/>
    <dgm:cxn modelId="{9FE90A91-EAB2-4E46-9173-455E9CF2F0C8}" type="presParOf" srcId="{9696948D-90AB-4573-9E53-85275CEDEE88}" destId="{EB6850EC-CAD9-46C9-AA34-5E1012988991}" srcOrd="0" destOrd="0" presId="urn:microsoft.com/office/officeart/2005/8/layout/orgChart1"/>
    <dgm:cxn modelId="{A56007DE-89D5-4347-9A5E-58A9047202A0}" type="presParOf" srcId="{9696948D-90AB-4573-9E53-85275CEDEE88}" destId="{BA013661-58D4-477B-AC35-BC33BE856DA8}" srcOrd="1" destOrd="0" presId="urn:microsoft.com/office/officeart/2005/8/layout/orgChart1"/>
    <dgm:cxn modelId="{40746FD9-F338-42D5-8896-84B6FE738DF6}" type="presParOf" srcId="{0C6D3F1C-D60D-4BF9-B1B4-21F3081C8AC8}" destId="{3B9D6C81-FA0D-49D1-8557-29D07F8B95E7}" srcOrd="1" destOrd="0" presId="urn:microsoft.com/office/officeart/2005/8/layout/orgChart1"/>
    <dgm:cxn modelId="{11D381B5-D3F7-4567-BA1A-471C289ACC6E}" type="presParOf" srcId="{3B9D6C81-FA0D-49D1-8557-29D07F8B95E7}" destId="{A3209267-43AA-4AC1-B89B-F669934EA32B}" srcOrd="0" destOrd="0" presId="urn:microsoft.com/office/officeart/2005/8/layout/orgChart1"/>
    <dgm:cxn modelId="{9B23D7D0-6CEB-4456-8310-678421CAB838}" type="presParOf" srcId="{3B9D6C81-FA0D-49D1-8557-29D07F8B95E7}" destId="{4914DD5C-049C-446C-8FC3-9458EAD23323}" srcOrd="1" destOrd="0" presId="urn:microsoft.com/office/officeart/2005/8/layout/orgChart1"/>
    <dgm:cxn modelId="{CBEAE571-8A17-4094-A468-8F878E22A0CA}" type="presParOf" srcId="{4914DD5C-049C-446C-8FC3-9458EAD23323}" destId="{FEDDBC77-5F51-4176-93BF-7A30EDD6477B}" srcOrd="0" destOrd="0" presId="urn:microsoft.com/office/officeart/2005/8/layout/orgChart1"/>
    <dgm:cxn modelId="{0C073620-B169-4DA0-AFD8-4E5B6003446E}" type="presParOf" srcId="{FEDDBC77-5F51-4176-93BF-7A30EDD6477B}" destId="{9CACF09F-300A-4191-9D12-78DAFF2B40C8}" srcOrd="0" destOrd="0" presId="urn:microsoft.com/office/officeart/2005/8/layout/orgChart1"/>
    <dgm:cxn modelId="{E9068DDC-07B1-4B92-A03D-0D50C94A7ACE}" type="presParOf" srcId="{FEDDBC77-5F51-4176-93BF-7A30EDD6477B}" destId="{BA3B999A-47BE-4F76-8E42-067D7FD6B9A7}" srcOrd="1" destOrd="0" presId="urn:microsoft.com/office/officeart/2005/8/layout/orgChart1"/>
    <dgm:cxn modelId="{9C4607D8-AF8E-4B9D-9FCF-C72C7DAE9541}" type="presParOf" srcId="{4914DD5C-049C-446C-8FC3-9458EAD23323}" destId="{3C8D0347-C20F-4AAF-99FF-49AD2CFBE87E}" srcOrd="1" destOrd="0" presId="urn:microsoft.com/office/officeart/2005/8/layout/orgChart1"/>
    <dgm:cxn modelId="{70F53EB7-7B48-4341-9112-398867FAC36A}" type="presParOf" srcId="{3C8D0347-C20F-4AAF-99FF-49AD2CFBE87E}" destId="{B5A1BBBA-2947-41BE-A83A-EFA2C8B2FDEE}" srcOrd="0" destOrd="0" presId="urn:microsoft.com/office/officeart/2005/8/layout/orgChart1"/>
    <dgm:cxn modelId="{3A0C0E8A-C7A9-4BF6-8A3F-505BA68D1F23}" type="presParOf" srcId="{3C8D0347-C20F-4AAF-99FF-49AD2CFBE87E}" destId="{6B0B8D0F-92B6-4E8C-9699-A6FC46A28DA7}" srcOrd="1" destOrd="0" presId="urn:microsoft.com/office/officeart/2005/8/layout/orgChart1"/>
    <dgm:cxn modelId="{2A34A993-E4A7-4D18-B47C-BBC99403A909}" type="presParOf" srcId="{6B0B8D0F-92B6-4E8C-9699-A6FC46A28DA7}" destId="{D84B4162-8606-4A98-A53C-04C9B8219089}" srcOrd="0" destOrd="0" presId="urn:microsoft.com/office/officeart/2005/8/layout/orgChart1"/>
    <dgm:cxn modelId="{379810BF-674B-4A68-852F-6AF0C4E56796}" type="presParOf" srcId="{D84B4162-8606-4A98-A53C-04C9B8219089}" destId="{0A401DFA-8226-4D18-BAD9-13631F249F28}" srcOrd="0" destOrd="0" presId="urn:microsoft.com/office/officeart/2005/8/layout/orgChart1"/>
    <dgm:cxn modelId="{A46DE15C-1E2B-4E3D-BC32-ECCFD5FEA889}" type="presParOf" srcId="{D84B4162-8606-4A98-A53C-04C9B8219089}" destId="{93D04A97-FA8F-414C-884D-C42565616837}" srcOrd="1" destOrd="0" presId="urn:microsoft.com/office/officeart/2005/8/layout/orgChart1"/>
    <dgm:cxn modelId="{A1FFBACF-543A-4AAD-A9C2-D90833ABC75C}" type="presParOf" srcId="{6B0B8D0F-92B6-4E8C-9699-A6FC46A28DA7}" destId="{27669398-2692-45DF-86A2-748295DEB37A}" srcOrd="1" destOrd="0" presId="urn:microsoft.com/office/officeart/2005/8/layout/orgChart1"/>
    <dgm:cxn modelId="{DA009088-E85E-40EE-972A-B6A3FB21E839}" type="presParOf" srcId="{6B0B8D0F-92B6-4E8C-9699-A6FC46A28DA7}" destId="{CBAC1B27-8355-4756-9B12-1A1D3C5FD98C}" srcOrd="2" destOrd="0" presId="urn:microsoft.com/office/officeart/2005/8/layout/orgChart1"/>
    <dgm:cxn modelId="{D48CCDD0-606E-413F-A050-6CA879C0CD8C}" type="presParOf" srcId="{4914DD5C-049C-446C-8FC3-9458EAD23323}" destId="{ABAFFADE-088F-4A60-B0A5-130496CD952B}" srcOrd="2" destOrd="0" presId="urn:microsoft.com/office/officeart/2005/8/layout/orgChart1"/>
    <dgm:cxn modelId="{E1014C50-E12B-4631-B645-51206CD2A122}" type="presParOf" srcId="{0C6D3F1C-D60D-4BF9-B1B4-21F3081C8AC8}" destId="{B079BBF1-5E7E-410A-B188-6DFCE17EAE43}" srcOrd="2" destOrd="0" presId="urn:microsoft.com/office/officeart/2005/8/layout/orgChart1"/>
    <dgm:cxn modelId="{5ED473EA-FDFC-48E6-ACDE-6F23A07481B5}" type="presParOf" srcId="{BBB5A8CE-A871-426B-BEC5-D06868284D37}" destId="{2ACF5A2D-2EEF-4082-91E2-ADC351F24AF5}" srcOrd="2" destOrd="0" presId="urn:microsoft.com/office/officeart/2005/8/layout/orgChart1"/>
    <dgm:cxn modelId="{F0F3CF22-6D55-47F5-99D0-C88DBA6C4F8A}" type="presParOf" srcId="{99066719-FE86-4C31-AE96-3A9FFEAF2472}" destId="{E0E307D6-583F-494F-A01B-4A65309B1288}" srcOrd="4" destOrd="0" presId="urn:microsoft.com/office/officeart/2005/8/layout/orgChart1"/>
    <dgm:cxn modelId="{8E48C68E-1977-4766-A4F5-D8CDFB73CE88}" type="presParOf" srcId="{99066719-FE86-4C31-AE96-3A9FFEAF2472}" destId="{30891E94-4289-457F-AA65-200FCC91AD17}" srcOrd="5" destOrd="0" presId="urn:microsoft.com/office/officeart/2005/8/layout/orgChart1"/>
    <dgm:cxn modelId="{40D207BF-A8BC-4D12-912F-91E3C94C67BB}" type="presParOf" srcId="{30891E94-4289-457F-AA65-200FCC91AD17}" destId="{9790A05A-B508-4B16-9A34-7F9D5DBF6144}" srcOrd="0" destOrd="0" presId="urn:microsoft.com/office/officeart/2005/8/layout/orgChart1"/>
    <dgm:cxn modelId="{B26E7424-D4A2-439F-8E3C-89678B232578}" type="presParOf" srcId="{9790A05A-B508-4B16-9A34-7F9D5DBF6144}" destId="{7FB0E48C-E111-4823-806A-845BA07F3DC9}" srcOrd="0" destOrd="0" presId="urn:microsoft.com/office/officeart/2005/8/layout/orgChart1"/>
    <dgm:cxn modelId="{E3411B9B-35DC-4679-9214-B36BC3A4342A}" type="presParOf" srcId="{9790A05A-B508-4B16-9A34-7F9D5DBF6144}" destId="{66EB20D8-34DB-4C07-9FC2-1DF4D7E6177F}" srcOrd="1" destOrd="0" presId="urn:microsoft.com/office/officeart/2005/8/layout/orgChart1"/>
    <dgm:cxn modelId="{99A95654-1051-4BF2-AC8E-09A81049772A}" type="presParOf" srcId="{30891E94-4289-457F-AA65-200FCC91AD17}" destId="{1616FCB3-177A-4082-B4A0-F184A0B57B83}" srcOrd="1" destOrd="0" presId="urn:microsoft.com/office/officeart/2005/8/layout/orgChart1"/>
    <dgm:cxn modelId="{572D1C68-B3A7-4FB8-B805-737914BF7FD9}" type="presParOf" srcId="{1616FCB3-177A-4082-B4A0-F184A0B57B83}" destId="{CC53FABB-7B05-46C2-BBEA-FEDE897C6A28}" srcOrd="0" destOrd="0" presId="urn:microsoft.com/office/officeart/2005/8/layout/orgChart1"/>
    <dgm:cxn modelId="{9B5491C4-2A3B-4140-804E-7B106AF6216F}" type="presParOf" srcId="{1616FCB3-177A-4082-B4A0-F184A0B57B83}" destId="{5ECFD651-4C49-4F91-9B69-B411855999C3}" srcOrd="1" destOrd="0" presId="urn:microsoft.com/office/officeart/2005/8/layout/orgChart1"/>
    <dgm:cxn modelId="{59779CF3-A16C-4494-A4EE-3F27E7EA1EC2}" type="presParOf" srcId="{5ECFD651-4C49-4F91-9B69-B411855999C3}" destId="{ECAE9DCD-83FF-433B-ACE2-D8A079D5F63B}" srcOrd="0" destOrd="0" presId="urn:microsoft.com/office/officeart/2005/8/layout/orgChart1"/>
    <dgm:cxn modelId="{2A23E674-35C8-4FC6-9DE0-E3DC34552450}" type="presParOf" srcId="{ECAE9DCD-83FF-433B-ACE2-D8A079D5F63B}" destId="{CBA67124-A376-4103-AA68-50359B88DC89}" srcOrd="0" destOrd="0" presId="urn:microsoft.com/office/officeart/2005/8/layout/orgChart1"/>
    <dgm:cxn modelId="{BE9761D4-63A3-4B83-8B6B-147281176F66}" type="presParOf" srcId="{ECAE9DCD-83FF-433B-ACE2-D8A079D5F63B}" destId="{EEFE8F35-7CD5-4ED0-8B70-B0B93DBE66D9}" srcOrd="1" destOrd="0" presId="urn:microsoft.com/office/officeart/2005/8/layout/orgChart1"/>
    <dgm:cxn modelId="{0CD94E42-155E-4FDD-98BB-AB4E096295EA}" type="presParOf" srcId="{5ECFD651-4C49-4F91-9B69-B411855999C3}" destId="{55D937D2-0147-443B-A97A-69FD5E0F2CF4}" srcOrd="1" destOrd="0" presId="urn:microsoft.com/office/officeart/2005/8/layout/orgChart1"/>
    <dgm:cxn modelId="{F2383268-1E02-4E5C-BFE7-5ADF13D135CC}" type="presParOf" srcId="{5ECFD651-4C49-4F91-9B69-B411855999C3}" destId="{231C7671-D1AB-4A5B-8D10-23126642658F}" srcOrd="2" destOrd="0" presId="urn:microsoft.com/office/officeart/2005/8/layout/orgChart1"/>
    <dgm:cxn modelId="{1A2B9806-10EB-4A36-96D7-4AF1E3786841}" type="presParOf" srcId="{1616FCB3-177A-4082-B4A0-F184A0B57B83}" destId="{27FC2A6D-3BF5-4DB8-A00E-15A8A871AFF2}" srcOrd="2" destOrd="0" presId="urn:microsoft.com/office/officeart/2005/8/layout/orgChart1"/>
    <dgm:cxn modelId="{FA26F4B8-6641-4A47-97B9-110ECA3EF09C}" type="presParOf" srcId="{1616FCB3-177A-4082-B4A0-F184A0B57B83}" destId="{FE6BFD6B-C222-4270-9AF8-1803B6979AB0}" srcOrd="3" destOrd="0" presId="urn:microsoft.com/office/officeart/2005/8/layout/orgChart1"/>
    <dgm:cxn modelId="{7FF19386-62D1-4ACC-8F35-5DEE6BE7DE75}" type="presParOf" srcId="{FE6BFD6B-C222-4270-9AF8-1803B6979AB0}" destId="{80B734F8-9AF6-462C-8D6E-8AC8CF2B8A97}" srcOrd="0" destOrd="0" presId="urn:microsoft.com/office/officeart/2005/8/layout/orgChart1"/>
    <dgm:cxn modelId="{5A385D0D-C2EF-49BB-AEDD-D8626A736C22}" type="presParOf" srcId="{80B734F8-9AF6-462C-8D6E-8AC8CF2B8A97}" destId="{86D70264-9C66-41CF-A8F5-75775C2A5A11}" srcOrd="0" destOrd="0" presId="urn:microsoft.com/office/officeart/2005/8/layout/orgChart1"/>
    <dgm:cxn modelId="{E96445E4-80BE-4D6B-B05F-C6CA17A261B5}" type="presParOf" srcId="{80B734F8-9AF6-462C-8D6E-8AC8CF2B8A97}" destId="{C6845A29-1121-44EB-A4A6-B1D3CCF7BF86}" srcOrd="1" destOrd="0" presId="urn:microsoft.com/office/officeart/2005/8/layout/orgChart1"/>
    <dgm:cxn modelId="{44FDC4D8-A414-43D7-AEAF-EDB4614CD05D}" type="presParOf" srcId="{FE6BFD6B-C222-4270-9AF8-1803B6979AB0}" destId="{D39CE458-CE28-47CC-82AE-42A85C26FCF5}" srcOrd="1" destOrd="0" presId="urn:microsoft.com/office/officeart/2005/8/layout/orgChart1"/>
    <dgm:cxn modelId="{C352A30D-BB35-4C25-9FB5-2F7D9EA3FD37}" type="presParOf" srcId="{FE6BFD6B-C222-4270-9AF8-1803B6979AB0}" destId="{2C9F501F-141A-4922-88CA-4184EC0C1BBA}" srcOrd="2" destOrd="0" presId="urn:microsoft.com/office/officeart/2005/8/layout/orgChart1"/>
    <dgm:cxn modelId="{44F50A98-D54C-4131-BFD9-67039AED86FC}" type="presParOf" srcId="{30891E94-4289-457F-AA65-200FCC91AD17}" destId="{A7BE1657-051E-4248-92BF-F8D0970199BD}" srcOrd="2" destOrd="0" presId="urn:microsoft.com/office/officeart/2005/8/layout/orgChart1"/>
    <dgm:cxn modelId="{51D0E35F-A5FF-407D-8E35-02BCF3229E3B}" type="presParOf" srcId="{D4A274F0-F7DB-454A-B8DC-8DAE4B630FDC}" destId="{ABDAF635-CC2A-494F-97D6-FEFE6BB5A143}" srcOrd="2" destOrd="0" presId="urn:microsoft.com/office/officeart/2005/8/layout/orgChart1"/>
    <dgm:cxn modelId="{2CB3A6F5-6DB5-40A7-83C5-6B9400A02D09}" type="presParOf" srcId="{89FCBA4E-9DA6-4887-B8B8-3BA1BAFDAED4}" destId="{1F266A33-CD48-4E15-80D4-B892836251C6}" srcOrd="4" destOrd="0" presId="urn:microsoft.com/office/officeart/2005/8/layout/orgChart1"/>
    <dgm:cxn modelId="{6FD94FA4-474C-45B1-9D91-01D7CA7EB43B}" type="presParOf" srcId="{89FCBA4E-9DA6-4887-B8B8-3BA1BAFDAED4}" destId="{8063FD39-26D3-4ADD-91D1-8E8EC3C1B6F6}" srcOrd="5" destOrd="0" presId="urn:microsoft.com/office/officeart/2005/8/layout/orgChart1"/>
    <dgm:cxn modelId="{0B5A61B6-84CA-470C-AE3E-128AFBA6BB82}" type="presParOf" srcId="{8063FD39-26D3-4ADD-91D1-8E8EC3C1B6F6}" destId="{0AB92FB5-1760-43EE-AF2C-6A51CADCBC6F}" srcOrd="0" destOrd="0" presId="urn:microsoft.com/office/officeart/2005/8/layout/orgChart1"/>
    <dgm:cxn modelId="{18FD9370-D01C-4D0C-8FD7-E7B9B8F70EF3}" type="presParOf" srcId="{0AB92FB5-1760-43EE-AF2C-6A51CADCBC6F}" destId="{CF53B24B-7852-4F2B-A84A-5D0E9EE56495}" srcOrd="0" destOrd="0" presId="urn:microsoft.com/office/officeart/2005/8/layout/orgChart1"/>
    <dgm:cxn modelId="{8D5C68B9-0EB7-4E2B-BEA8-C68E1E928272}" type="presParOf" srcId="{0AB92FB5-1760-43EE-AF2C-6A51CADCBC6F}" destId="{A64F44ED-6B37-483F-8982-361C0798E745}" srcOrd="1" destOrd="0" presId="urn:microsoft.com/office/officeart/2005/8/layout/orgChart1"/>
    <dgm:cxn modelId="{C5C5637B-DF70-497B-9BB2-696FD8B6E933}" type="presParOf" srcId="{8063FD39-26D3-4ADD-91D1-8E8EC3C1B6F6}" destId="{7FAE4A44-BC92-4A7F-BB77-C2A53F22852F}" srcOrd="1" destOrd="0" presId="urn:microsoft.com/office/officeart/2005/8/layout/orgChart1"/>
    <dgm:cxn modelId="{E632A8B9-70C0-4431-83F1-3CAAA5C202D0}" type="presParOf" srcId="{7FAE4A44-BC92-4A7F-BB77-C2A53F22852F}" destId="{1899EC72-D83E-4FC3-A1D8-2A732897D5C1}" srcOrd="0" destOrd="0" presId="urn:microsoft.com/office/officeart/2005/8/layout/orgChart1"/>
    <dgm:cxn modelId="{C7889328-6BA5-4186-B0AB-92F0C2BEF19D}" type="presParOf" srcId="{7FAE4A44-BC92-4A7F-BB77-C2A53F22852F}" destId="{A87E1A60-D1E9-4B2F-A04C-935F5771A452}" srcOrd="1" destOrd="0" presId="urn:microsoft.com/office/officeart/2005/8/layout/orgChart1"/>
    <dgm:cxn modelId="{1D906F81-9CF2-4ACB-A3A2-6F7DC308AC17}" type="presParOf" srcId="{A87E1A60-D1E9-4B2F-A04C-935F5771A452}" destId="{BEF60C39-E058-4A74-B2F1-A20E50131567}" srcOrd="0" destOrd="0" presId="urn:microsoft.com/office/officeart/2005/8/layout/orgChart1"/>
    <dgm:cxn modelId="{84B83BF1-930C-4CAD-BBA9-2A08792C5739}" type="presParOf" srcId="{BEF60C39-E058-4A74-B2F1-A20E50131567}" destId="{8CA8AE21-6969-4650-B1E1-9D9B6A444319}" srcOrd="0" destOrd="0" presId="urn:microsoft.com/office/officeart/2005/8/layout/orgChart1"/>
    <dgm:cxn modelId="{DDC2574F-4632-4825-8CD3-4EEE7F900C4E}" type="presParOf" srcId="{BEF60C39-E058-4A74-B2F1-A20E50131567}" destId="{28796AAF-7C04-4287-BEFE-FEDAAEB5E893}" srcOrd="1" destOrd="0" presId="urn:microsoft.com/office/officeart/2005/8/layout/orgChart1"/>
    <dgm:cxn modelId="{9DC996CB-7D79-4938-871D-08E00573E544}" type="presParOf" srcId="{A87E1A60-D1E9-4B2F-A04C-935F5771A452}" destId="{BFB764F4-07D8-4E84-B4CC-DC88C7BB2156}" srcOrd="1" destOrd="0" presId="urn:microsoft.com/office/officeart/2005/8/layout/orgChart1"/>
    <dgm:cxn modelId="{EFEFC17B-CB63-4DC6-AE04-9A23B4A00C18}" type="presParOf" srcId="{BFB764F4-07D8-4E84-B4CC-DC88C7BB2156}" destId="{677F9FC4-7671-454C-A639-9CD6088E6359}" srcOrd="0" destOrd="0" presId="urn:microsoft.com/office/officeart/2005/8/layout/orgChart1"/>
    <dgm:cxn modelId="{E226928D-EF5B-448A-A3CE-DC8E7F4FCF43}" type="presParOf" srcId="{BFB764F4-07D8-4E84-B4CC-DC88C7BB2156}" destId="{AF303BE6-5836-47E1-A6CB-40BE3A509DD0}" srcOrd="1" destOrd="0" presId="urn:microsoft.com/office/officeart/2005/8/layout/orgChart1"/>
    <dgm:cxn modelId="{BCE111ED-E953-4D3A-B2DD-AE552785363C}" type="presParOf" srcId="{AF303BE6-5836-47E1-A6CB-40BE3A509DD0}" destId="{F9FE3BA8-F8E1-45A9-85C2-1A8A315170FA}" srcOrd="0" destOrd="0" presId="urn:microsoft.com/office/officeart/2005/8/layout/orgChart1"/>
    <dgm:cxn modelId="{7E341B48-F3F2-428B-A439-09D4D587647F}" type="presParOf" srcId="{F9FE3BA8-F8E1-45A9-85C2-1A8A315170FA}" destId="{47B0AB92-A20C-4D05-A073-AAE807FF6B40}" srcOrd="0" destOrd="0" presId="urn:microsoft.com/office/officeart/2005/8/layout/orgChart1"/>
    <dgm:cxn modelId="{6DA0B015-7E2D-4A9C-9CBF-6926DC8C7815}" type="presParOf" srcId="{F9FE3BA8-F8E1-45A9-85C2-1A8A315170FA}" destId="{F345C07C-DBCA-4CD3-8A57-EBE65D5D3107}" srcOrd="1" destOrd="0" presId="urn:microsoft.com/office/officeart/2005/8/layout/orgChart1"/>
    <dgm:cxn modelId="{1ECA6921-CE38-4FE6-8014-6057D2F7A0DC}" type="presParOf" srcId="{AF303BE6-5836-47E1-A6CB-40BE3A509DD0}" destId="{2D21D015-ABDD-4176-BE6C-ADC16E169640}" srcOrd="1" destOrd="0" presId="urn:microsoft.com/office/officeart/2005/8/layout/orgChart1"/>
    <dgm:cxn modelId="{55F803C5-34ED-4DB0-8D80-36D144364B8A}" type="presParOf" srcId="{AF303BE6-5836-47E1-A6CB-40BE3A509DD0}" destId="{4A88DEE1-2CD2-49A3-A2B7-692DBC41633B}" srcOrd="2" destOrd="0" presId="urn:microsoft.com/office/officeart/2005/8/layout/orgChart1"/>
    <dgm:cxn modelId="{59DBA0B1-34B8-48BB-B626-30617B925553}" type="presParOf" srcId="{BFB764F4-07D8-4E84-B4CC-DC88C7BB2156}" destId="{F4AE276B-D3D8-4ED5-AA71-CCAE3D9230D1}" srcOrd="2" destOrd="0" presId="urn:microsoft.com/office/officeart/2005/8/layout/orgChart1"/>
    <dgm:cxn modelId="{24B5B585-E93D-419E-8FBB-09339CFFF3D4}" type="presParOf" srcId="{BFB764F4-07D8-4E84-B4CC-DC88C7BB2156}" destId="{74D6AEFB-05F9-4561-B07F-9807E30665EA}" srcOrd="3" destOrd="0" presId="urn:microsoft.com/office/officeart/2005/8/layout/orgChart1"/>
    <dgm:cxn modelId="{DC97BE32-5328-4C4C-A62A-376E4551AE1F}" type="presParOf" srcId="{74D6AEFB-05F9-4561-B07F-9807E30665EA}" destId="{FDF45E5B-A5E9-40A3-973E-1B682D0E765A}" srcOrd="0" destOrd="0" presId="urn:microsoft.com/office/officeart/2005/8/layout/orgChart1"/>
    <dgm:cxn modelId="{E5B0BF3B-E2B1-41C7-A4B7-2B478F572FBC}" type="presParOf" srcId="{FDF45E5B-A5E9-40A3-973E-1B682D0E765A}" destId="{07980206-7981-40F6-892B-FC0633121014}" srcOrd="0" destOrd="0" presId="urn:microsoft.com/office/officeart/2005/8/layout/orgChart1"/>
    <dgm:cxn modelId="{9ABEB2A3-7A26-450F-A3D2-2C1C2AE999D2}" type="presParOf" srcId="{FDF45E5B-A5E9-40A3-973E-1B682D0E765A}" destId="{C9DC9E5A-B8E2-4C2A-AC24-2FDA9953578A}" srcOrd="1" destOrd="0" presId="urn:microsoft.com/office/officeart/2005/8/layout/orgChart1"/>
    <dgm:cxn modelId="{30473DD3-FC25-45DB-BF4B-6F52CA9EAC4C}" type="presParOf" srcId="{74D6AEFB-05F9-4561-B07F-9807E30665EA}" destId="{7B0293F7-6818-4C74-94AE-DD84AAAA09CA}" srcOrd="1" destOrd="0" presId="urn:microsoft.com/office/officeart/2005/8/layout/orgChart1"/>
    <dgm:cxn modelId="{6121354D-DD65-4237-AFC0-9B9397F3CA89}" type="presParOf" srcId="{7B0293F7-6818-4C74-94AE-DD84AAAA09CA}" destId="{4C01D673-7C5C-465C-A0F3-0C6D9DD0B2A6}" srcOrd="0" destOrd="0" presId="urn:microsoft.com/office/officeart/2005/8/layout/orgChart1"/>
    <dgm:cxn modelId="{E8304D58-4501-458A-9FF7-9A2EADE98BFC}" type="presParOf" srcId="{7B0293F7-6818-4C74-94AE-DD84AAAA09CA}" destId="{F3A89637-C943-41E9-A418-FFFD5C2F1C10}" srcOrd="1" destOrd="0" presId="urn:microsoft.com/office/officeart/2005/8/layout/orgChart1"/>
    <dgm:cxn modelId="{26D3A853-4AA9-419E-9982-0E9C17DF120D}" type="presParOf" srcId="{F3A89637-C943-41E9-A418-FFFD5C2F1C10}" destId="{85C42722-858A-456F-B143-81FF6345B040}" srcOrd="0" destOrd="0" presId="urn:microsoft.com/office/officeart/2005/8/layout/orgChart1"/>
    <dgm:cxn modelId="{4B770E9A-2B77-4344-936B-098D2AF6D700}" type="presParOf" srcId="{85C42722-858A-456F-B143-81FF6345B040}" destId="{6A8AC246-EDF2-4950-822D-47CE954DA78E}" srcOrd="0" destOrd="0" presId="urn:microsoft.com/office/officeart/2005/8/layout/orgChart1"/>
    <dgm:cxn modelId="{F3C38E38-7060-4FEE-9C14-0DCC67EAF41F}" type="presParOf" srcId="{85C42722-858A-456F-B143-81FF6345B040}" destId="{D241EF7E-59E5-4C0F-B078-51733B840333}" srcOrd="1" destOrd="0" presId="urn:microsoft.com/office/officeart/2005/8/layout/orgChart1"/>
    <dgm:cxn modelId="{5FBA526B-319D-4520-9BF0-CE4C4E33DDE4}" type="presParOf" srcId="{F3A89637-C943-41E9-A418-FFFD5C2F1C10}" destId="{E6EF067D-5007-44AA-899F-8268D5440FE9}" srcOrd="1" destOrd="0" presId="urn:microsoft.com/office/officeart/2005/8/layout/orgChart1"/>
    <dgm:cxn modelId="{8840B561-B053-4F5A-9794-ADC34A039390}" type="presParOf" srcId="{F3A89637-C943-41E9-A418-FFFD5C2F1C10}" destId="{0C8E84CB-EB40-4BDE-804F-F3BEF964A351}" srcOrd="2" destOrd="0" presId="urn:microsoft.com/office/officeart/2005/8/layout/orgChart1"/>
    <dgm:cxn modelId="{6957E31C-FCEB-4063-885A-29BD25ADFB18}" type="presParOf" srcId="{74D6AEFB-05F9-4561-B07F-9807E30665EA}" destId="{3771258F-7AA0-4635-B849-B8569ECA6C01}" srcOrd="2" destOrd="0" presId="urn:microsoft.com/office/officeart/2005/8/layout/orgChart1"/>
    <dgm:cxn modelId="{9D2FE1D2-83A8-4CAE-A564-445C5C383D79}" type="presParOf" srcId="{A87E1A60-D1E9-4B2F-A04C-935F5771A452}" destId="{77CEE8AE-59F2-4F3B-A942-27E225BB96F5}" srcOrd="2" destOrd="0" presId="urn:microsoft.com/office/officeart/2005/8/layout/orgChart1"/>
    <dgm:cxn modelId="{306D0960-5EF2-4AA4-822C-B9464B05E25A}" type="presParOf" srcId="{7FAE4A44-BC92-4A7F-BB77-C2A53F22852F}" destId="{208CC7B8-3B7D-46DD-817B-D9DA92612EC9}" srcOrd="2" destOrd="0" presId="urn:microsoft.com/office/officeart/2005/8/layout/orgChart1"/>
    <dgm:cxn modelId="{3825286A-5FBB-4101-8501-A86462D5EF06}" type="presParOf" srcId="{7FAE4A44-BC92-4A7F-BB77-C2A53F22852F}" destId="{05391E37-D807-4170-BEED-B4B1FB6087F2}" srcOrd="3" destOrd="0" presId="urn:microsoft.com/office/officeart/2005/8/layout/orgChart1"/>
    <dgm:cxn modelId="{16B95021-2B72-4551-8B2A-C42BFFE85D5B}" type="presParOf" srcId="{05391E37-D807-4170-BEED-B4B1FB6087F2}" destId="{2E9BBA3B-58B4-4DBC-AFFE-A90695F187CD}" srcOrd="0" destOrd="0" presId="urn:microsoft.com/office/officeart/2005/8/layout/orgChart1"/>
    <dgm:cxn modelId="{4354967D-4D78-4CFE-977B-A6C4F033F62A}" type="presParOf" srcId="{2E9BBA3B-58B4-4DBC-AFFE-A90695F187CD}" destId="{B37AC6DC-23F7-4212-B058-8E4321F0A184}" srcOrd="0" destOrd="0" presId="urn:microsoft.com/office/officeart/2005/8/layout/orgChart1"/>
    <dgm:cxn modelId="{2C22BDDC-2FA5-45A3-A16E-4FF231F11024}" type="presParOf" srcId="{2E9BBA3B-58B4-4DBC-AFFE-A90695F187CD}" destId="{76286EDE-9801-4124-B287-2E48369C1BD5}" srcOrd="1" destOrd="0" presId="urn:microsoft.com/office/officeart/2005/8/layout/orgChart1"/>
    <dgm:cxn modelId="{08D43F67-9AD1-4302-975F-F8684C2D9AB8}" type="presParOf" srcId="{05391E37-D807-4170-BEED-B4B1FB6087F2}" destId="{C0E1C839-ADB2-4A63-9FF0-848C7ED647D8}" srcOrd="1" destOrd="0" presId="urn:microsoft.com/office/officeart/2005/8/layout/orgChart1"/>
    <dgm:cxn modelId="{AF4C4745-2667-4C0A-9537-AF178AB97021}" type="presParOf" srcId="{C0E1C839-ADB2-4A63-9FF0-848C7ED647D8}" destId="{35DBB0C4-BD6C-4883-8496-2384FBB160BA}" srcOrd="0" destOrd="0" presId="urn:microsoft.com/office/officeart/2005/8/layout/orgChart1"/>
    <dgm:cxn modelId="{D88B43E9-FCE5-43E9-8DF8-527E92ED6E99}" type="presParOf" srcId="{C0E1C839-ADB2-4A63-9FF0-848C7ED647D8}" destId="{DD3D41AC-9E67-4259-BFF0-B2F2B60B9243}" srcOrd="1" destOrd="0" presId="urn:microsoft.com/office/officeart/2005/8/layout/orgChart1"/>
    <dgm:cxn modelId="{31180531-D178-4DA8-BE8C-8548C56D3DDC}" type="presParOf" srcId="{DD3D41AC-9E67-4259-BFF0-B2F2B60B9243}" destId="{8C59BB2B-65B3-409E-BE1D-82379FA8C03B}" srcOrd="0" destOrd="0" presId="urn:microsoft.com/office/officeart/2005/8/layout/orgChart1"/>
    <dgm:cxn modelId="{9C34F1AF-4E77-41EB-8F17-A22592D401AE}" type="presParOf" srcId="{8C59BB2B-65B3-409E-BE1D-82379FA8C03B}" destId="{C15579DC-3469-4701-8276-179EE2F37A71}" srcOrd="0" destOrd="0" presId="urn:microsoft.com/office/officeart/2005/8/layout/orgChart1"/>
    <dgm:cxn modelId="{6847830B-9B13-4907-ABD8-7946BFAD54D4}" type="presParOf" srcId="{8C59BB2B-65B3-409E-BE1D-82379FA8C03B}" destId="{720B4B04-A604-412E-8303-9438F2AFEEDF}" srcOrd="1" destOrd="0" presId="urn:microsoft.com/office/officeart/2005/8/layout/orgChart1"/>
    <dgm:cxn modelId="{367ADCC8-556A-4415-9A81-40702061B683}" type="presParOf" srcId="{DD3D41AC-9E67-4259-BFF0-B2F2B60B9243}" destId="{A5A07B09-DA5C-4904-B5C0-86AAB964CFC8}" srcOrd="1" destOrd="0" presId="urn:microsoft.com/office/officeart/2005/8/layout/orgChart1"/>
    <dgm:cxn modelId="{9E0B75B8-346D-474D-89BC-0676686BDCE3}" type="presParOf" srcId="{DD3D41AC-9E67-4259-BFF0-B2F2B60B9243}" destId="{A1C36518-65CB-41FF-B41F-4E383630DE1A}" srcOrd="2" destOrd="0" presId="urn:microsoft.com/office/officeart/2005/8/layout/orgChart1"/>
    <dgm:cxn modelId="{CB379A02-37CB-4167-981C-EC4579713AC5}" type="presParOf" srcId="{C0E1C839-ADB2-4A63-9FF0-848C7ED647D8}" destId="{FE36E6A7-DE27-4CD4-8AB0-2A921EA86274}" srcOrd="2" destOrd="0" presId="urn:microsoft.com/office/officeart/2005/8/layout/orgChart1"/>
    <dgm:cxn modelId="{F9D5921C-B835-4FB6-9F32-FF9D737EE17F}" type="presParOf" srcId="{C0E1C839-ADB2-4A63-9FF0-848C7ED647D8}" destId="{60695424-698C-44C6-9051-F473AA183112}" srcOrd="3" destOrd="0" presId="urn:microsoft.com/office/officeart/2005/8/layout/orgChart1"/>
    <dgm:cxn modelId="{A1B6E556-8280-4752-BD35-EC4F50116A16}" type="presParOf" srcId="{60695424-698C-44C6-9051-F473AA183112}" destId="{3C9DBB8C-91D2-4F0B-8FFE-1046CE925B65}" srcOrd="0" destOrd="0" presId="urn:microsoft.com/office/officeart/2005/8/layout/orgChart1"/>
    <dgm:cxn modelId="{9EA2F253-6BEE-4D07-80EB-66AB8669BD7F}" type="presParOf" srcId="{3C9DBB8C-91D2-4F0B-8FFE-1046CE925B65}" destId="{3EE61E4A-6DFC-436F-A867-1A7C5CD41531}" srcOrd="0" destOrd="0" presId="urn:microsoft.com/office/officeart/2005/8/layout/orgChart1"/>
    <dgm:cxn modelId="{D6D9CDFD-11DB-42E5-8A05-F8DB54B15920}" type="presParOf" srcId="{3C9DBB8C-91D2-4F0B-8FFE-1046CE925B65}" destId="{A98BFA14-F2B2-4745-9114-44BBA1E8C337}" srcOrd="1" destOrd="0" presId="urn:microsoft.com/office/officeart/2005/8/layout/orgChart1"/>
    <dgm:cxn modelId="{CE42C14D-9191-459D-9D6F-89E1AB08592B}" type="presParOf" srcId="{60695424-698C-44C6-9051-F473AA183112}" destId="{FDB4B797-89EA-443D-996F-97A144858FCD}" srcOrd="1" destOrd="0" presId="urn:microsoft.com/office/officeart/2005/8/layout/orgChart1"/>
    <dgm:cxn modelId="{AF5CB15C-1E6A-43B8-B78F-06C097AE0D1F}" type="presParOf" srcId="{60695424-698C-44C6-9051-F473AA183112}" destId="{3921B8E2-A7B4-4F16-A759-7A91F9C1AC1A}" srcOrd="2" destOrd="0" presId="urn:microsoft.com/office/officeart/2005/8/layout/orgChart1"/>
    <dgm:cxn modelId="{54ABE4FC-297E-424E-AFA5-9A337072586E}" type="presParOf" srcId="{05391E37-D807-4170-BEED-B4B1FB6087F2}" destId="{7902A2E7-6E8C-4256-B1EC-B2051086EFAF}" srcOrd="2" destOrd="0" presId="urn:microsoft.com/office/officeart/2005/8/layout/orgChart1"/>
    <dgm:cxn modelId="{A6DCED28-38A4-48D5-A576-44ED1F5CA4F0}" type="presParOf" srcId="{8063FD39-26D3-4ADD-91D1-8E8EC3C1B6F6}" destId="{C53BD1FA-DDAC-4F91-8CB3-7482EDAA4807}" srcOrd="2" destOrd="0" presId="urn:microsoft.com/office/officeart/2005/8/layout/orgChart1"/>
    <dgm:cxn modelId="{AEEC08F8-6183-4631-9AB8-271E56B6D7E9}" type="presParOf" srcId="{FE253CE4-CC6E-4CA2-BDD9-C0B43885685E}" destId="{C2DBF832-DE56-472A-98D0-BD41367C9A2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C61F50-480B-4E8B-A7A1-24852511083C}" type="doc">
      <dgm:prSet loTypeId="urn:microsoft.com/office/officeart/2005/8/layout/target1" loCatId="relationship" qsTypeId="urn:microsoft.com/office/officeart/2005/8/quickstyle/simple4" qsCatId="simple" csTypeId="urn:microsoft.com/office/officeart/2005/8/colors/accent1_3" csCatId="accent1" phldr="1"/>
      <dgm:spPr/>
    </dgm:pt>
    <dgm:pt modelId="{6090DE5A-033D-4D13-B64F-D26BD035EFFB}">
      <dgm:prSet phldrT="[Metin]" custT="1"/>
      <dgm:spPr/>
      <dgm:t>
        <a:bodyPr/>
        <a:lstStyle/>
        <a:p>
          <a:r>
            <a:rPr lang="tr-TR" sz="2100" dirty="0" smtClean="0"/>
            <a:t>Spesifik (Belirli/Öznel)</a:t>
          </a:r>
          <a:endParaRPr lang="tr-TR" sz="2100" dirty="0"/>
        </a:p>
      </dgm:t>
    </dgm:pt>
    <dgm:pt modelId="{27BD0E81-6115-48A1-B6E4-CF8E39199125}" type="parTrans" cxnId="{6763A1E7-6C69-498D-8D53-B3A8CE852E54}">
      <dgm:prSet/>
      <dgm:spPr/>
      <dgm:t>
        <a:bodyPr/>
        <a:lstStyle/>
        <a:p>
          <a:endParaRPr lang="tr-TR"/>
        </a:p>
      </dgm:t>
    </dgm:pt>
    <dgm:pt modelId="{98B442B3-7EE3-4620-9132-A9764819549C}" type="sibTrans" cxnId="{6763A1E7-6C69-498D-8D53-B3A8CE852E54}">
      <dgm:prSet/>
      <dgm:spPr/>
      <dgm:t>
        <a:bodyPr/>
        <a:lstStyle/>
        <a:p>
          <a:endParaRPr lang="tr-TR"/>
        </a:p>
      </dgm:t>
    </dgm:pt>
    <dgm:pt modelId="{657C3551-E7BD-41BB-86E8-7FF581D7A927}">
      <dgm:prSet phldrT="[Metin]" custT="1"/>
      <dgm:spPr/>
      <dgm:t>
        <a:bodyPr/>
        <a:lstStyle/>
        <a:p>
          <a:r>
            <a:rPr lang="tr-TR" sz="2100" dirty="0" err="1" smtClean="0"/>
            <a:t>Measurable</a:t>
          </a:r>
          <a:r>
            <a:rPr lang="tr-TR" sz="2100" dirty="0" smtClean="0"/>
            <a:t> (Ölçülebilir)</a:t>
          </a:r>
          <a:endParaRPr lang="tr-TR" sz="2100" dirty="0"/>
        </a:p>
      </dgm:t>
    </dgm:pt>
    <dgm:pt modelId="{1C9449B1-865F-4A43-AFC5-AF9296070242}" type="parTrans" cxnId="{51E62EEA-E331-452A-B7DC-40D15F14F0F5}">
      <dgm:prSet/>
      <dgm:spPr/>
      <dgm:t>
        <a:bodyPr/>
        <a:lstStyle/>
        <a:p>
          <a:endParaRPr lang="tr-TR"/>
        </a:p>
      </dgm:t>
    </dgm:pt>
    <dgm:pt modelId="{C2AEF7A9-5F7F-4951-9C75-F6F935D4D1C5}" type="sibTrans" cxnId="{51E62EEA-E331-452A-B7DC-40D15F14F0F5}">
      <dgm:prSet/>
      <dgm:spPr/>
      <dgm:t>
        <a:bodyPr/>
        <a:lstStyle/>
        <a:p>
          <a:endParaRPr lang="tr-TR"/>
        </a:p>
      </dgm:t>
    </dgm:pt>
    <dgm:pt modelId="{16C1D2DD-DD50-4BAC-B46E-BDBBE0DEAFEB}">
      <dgm:prSet phldrT="[Metin]" custT="1"/>
      <dgm:spPr/>
      <dgm:t>
        <a:bodyPr/>
        <a:lstStyle/>
        <a:p>
          <a:r>
            <a:rPr lang="tr-TR" sz="2100" dirty="0" err="1" smtClean="0"/>
            <a:t>Achievable</a:t>
          </a:r>
          <a:r>
            <a:rPr lang="tr-TR" sz="2100" dirty="0" smtClean="0"/>
            <a:t> (Başarılabilir)</a:t>
          </a:r>
          <a:endParaRPr lang="tr-TR" sz="2100" dirty="0"/>
        </a:p>
      </dgm:t>
    </dgm:pt>
    <dgm:pt modelId="{7E38B358-3A3B-4D5C-B623-BC840CF0670C}" type="parTrans" cxnId="{621CC355-48B2-4558-9011-4E3A422D26F6}">
      <dgm:prSet/>
      <dgm:spPr/>
      <dgm:t>
        <a:bodyPr/>
        <a:lstStyle/>
        <a:p>
          <a:endParaRPr lang="tr-TR"/>
        </a:p>
      </dgm:t>
    </dgm:pt>
    <dgm:pt modelId="{7B83670B-31EA-495A-9EA8-D84E28B7E2AF}" type="sibTrans" cxnId="{621CC355-48B2-4558-9011-4E3A422D26F6}">
      <dgm:prSet/>
      <dgm:spPr/>
      <dgm:t>
        <a:bodyPr/>
        <a:lstStyle/>
        <a:p>
          <a:endParaRPr lang="tr-TR"/>
        </a:p>
      </dgm:t>
    </dgm:pt>
    <dgm:pt modelId="{309149E5-2C78-4B3A-80ED-B52E9AA7D869}">
      <dgm:prSet/>
      <dgm:spPr/>
      <dgm:t>
        <a:bodyPr/>
        <a:lstStyle/>
        <a:p>
          <a:endParaRPr lang="tr-TR"/>
        </a:p>
      </dgm:t>
    </dgm:pt>
    <dgm:pt modelId="{8AFC81ED-DD53-4985-B3F2-ED9558A911AB}" type="parTrans" cxnId="{9B2BF0CE-400B-4714-8024-E08801FD6A5D}">
      <dgm:prSet/>
      <dgm:spPr/>
      <dgm:t>
        <a:bodyPr/>
        <a:lstStyle/>
        <a:p>
          <a:endParaRPr lang="tr-TR"/>
        </a:p>
      </dgm:t>
    </dgm:pt>
    <dgm:pt modelId="{B34D698A-364B-48A7-9752-072FEBAE38F1}" type="sibTrans" cxnId="{9B2BF0CE-400B-4714-8024-E08801FD6A5D}">
      <dgm:prSet/>
      <dgm:spPr/>
      <dgm:t>
        <a:bodyPr/>
        <a:lstStyle/>
        <a:p>
          <a:endParaRPr lang="tr-TR"/>
        </a:p>
      </dgm:t>
    </dgm:pt>
    <dgm:pt modelId="{ACA50847-39DC-4F49-8950-3C5F368A2F4A}">
      <dgm:prSet/>
      <dgm:spPr/>
      <dgm:t>
        <a:bodyPr/>
        <a:lstStyle/>
        <a:p>
          <a:endParaRPr lang="tr-TR"/>
        </a:p>
      </dgm:t>
    </dgm:pt>
    <dgm:pt modelId="{C9228D1D-7C30-4CC5-9764-31F7EFFE9A47}" type="parTrans" cxnId="{E3E2E600-1131-4203-941F-90CE6449F988}">
      <dgm:prSet/>
      <dgm:spPr/>
      <dgm:t>
        <a:bodyPr/>
        <a:lstStyle/>
        <a:p>
          <a:endParaRPr lang="tr-TR"/>
        </a:p>
      </dgm:t>
    </dgm:pt>
    <dgm:pt modelId="{13167707-3C52-4981-A442-A9CFFCD70455}" type="sibTrans" cxnId="{E3E2E600-1131-4203-941F-90CE6449F988}">
      <dgm:prSet/>
      <dgm:spPr/>
      <dgm:t>
        <a:bodyPr/>
        <a:lstStyle/>
        <a:p>
          <a:endParaRPr lang="tr-TR"/>
        </a:p>
      </dgm:t>
    </dgm:pt>
    <dgm:pt modelId="{70E60642-7A85-41D8-9CFC-BD4ECBC72AA6}" type="pres">
      <dgm:prSet presAssocID="{41C61F50-480B-4E8B-A7A1-24852511083C}" presName="composite" presStyleCnt="0">
        <dgm:presLayoutVars>
          <dgm:chMax val="5"/>
          <dgm:dir/>
          <dgm:resizeHandles val="exact"/>
        </dgm:presLayoutVars>
      </dgm:prSet>
      <dgm:spPr/>
    </dgm:pt>
    <dgm:pt modelId="{5F340447-F453-4CAE-BD1F-FB26B586DF2A}" type="pres">
      <dgm:prSet presAssocID="{6090DE5A-033D-4D13-B64F-D26BD035EFFB}" presName="circle1" presStyleLbl="lnNode1" presStyleIdx="0" presStyleCnt="5"/>
      <dgm:spPr/>
    </dgm:pt>
    <dgm:pt modelId="{BB21F75E-34C6-4AC6-9920-F1A858EF479A}" type="pres">
      <dgm:prSet presAssocID="{6090DE5A-033D-4D13-B64F-D26BD035EFFB}" presName="text1" presStyleLbl="revTx" presStyleIdx="0" presStyleCnt="5" custScaleX="123050" custLinFactNeighborX="5009" custLinFactNeighborY="845">
        <dgm:presLayoutVars>
          <dgm:bulletEnabled val="1"/>
        </dgm:presLayoutVars>
      </dgm:prSet>
      <dgm:spPr/>
      <dgm:t>
        <a:bodyPr/>
        <a:lstStyle/>
        <a:p>
          <a:endParaRPr lang="tr-TR"/>
        </a:p>
      </dgm:t>
    </dgm:pt>
    <dgm:pt modelId="{E8BF57DC-1D12-4AED-9D30-5E6F033D455C}" type="pres">
      <dgm:prSet presAssocID="{6090DE5A-033D-4D13-B64F-D26BD035EFFB}" presName="line1" presStyleLbl="callout" presStyleIdx="0" presStyleCnt="10"/>
      <dgm:spPr/>
    </dgm:pt>
    <dgm:pt modelId="{C7495F1A-7506-4713-BA8E-B609DB138891}" type="pres">
      <dgm:prSet presAssocID="{6090DE5A-033D-4D13-B64F-D26BD035EFFB}" presName="d1" presStyleLbl="callout" presStyleIdx="1" presStyleCnt="10"/>
      <dgm:spPr/>
    </dgm:pt>
    <dgm:pt modelId="{8FB2E88C-4713-47C4-B1D8-5E8E32C44253}" type="pres">
      <dgm:prSet presAssocID="{657C3551-E7BD-41BB-86E8-7FF581D7A927}" presName="circle2" presStyleLbl="lnNode1" presStyleIdx="1" presStyleCnt="5"/>
      <dgm:spPr/>
    </dgm:pt>
    <dgm:pt modelId="{3BC9FE98-EFAF-432D-9A19-35F1FFE8C925}" type="pres">
      <dgm:prSet presAssocID="{657C3551-E7BD-41BB-86E8-7FF581D7A927}" presName="text2" presStyleLbl="revTx" presStyleIdx="1" presStyleCnt="5" custScaleX="187868" custLinFactNeighborX="37418" custLinFactNeighborY="7122">
        <dgm:presLayoutVars>
          <dgm:bulletEnabled val="1"/>
        </dgm:presLayoutVars>
      </dgm:prSet>
      <dgm:spPr/>
      <dgm:t>
        <a:bodyPr/>
        <a:lstStyle/>
        <a:p>
          <a:endParaRPr lang="tr-TR"/>
        </a:p>
      </dgm:t>
    </dgm:pt>
    <dgm:pt modelId="{ED99C33D-1132-4FFA-9E59-150A817957E5}" type="pres">
      <dgm:prSet presAssocID="{657C3551-E7BD-41BB-86E8-7FF581D7A927}" presName="line2" presStyleLbl="callout" presStyleIdx="2" presStyleCnt="10"/>
      <dgm:spPr/>
    </dgm:pt>
    <dgm:pt modelId="{F9F66E2C-7474-4D4C-B955-C6488BB9F7F9}" type="pres">
      <dgm:prSet presAssocID="{657C3551-E7BD-41BB-86E8-7FF581D7A927}" presName="d2" presStyleLbl="callout" presStyleIdx="3" presStyleCnt="10"/>
      <dgm:spPr/>
    </dgm:pt>
    <dgm:pt modelId="{1947B566-810F-495F-8F89-074BE934BD02}" type="pres">
      <dgm:prSet presAssocID="{16C1D2DD-DD50-4BAC-B46E-BDBBE0DEAFEB}" presName="circle3" presStyleLbl="lnNode1" presStyleIdx="2" presStyleCnt="5"/>
      <dgm:spPr/>
    </dgm:pt>
    <dgm:pt modelId="{C863C729-F888-4294-BF1F-B133BA723C9C}" type="pres">
      <dgm:prSet presAssocID="{16C1D2DD-DD50-4BAC-B46E-BDBBE0DEAFEB}" presName="text3" presStyleLbl="revTx" presStyleIdx="2" presStyleCnt="5" custScaleX="182765" custLinFactNeighborX="37834" custLinFactNeighborY="-2486">
        <dgm:presLayoutVars>
          <dgm:bulletEnabled val="1"/>
        </dgm:presLayoutVars>
      </dgm:prSet>
      <dgm:spPr/>
      <dgm:t>
        <a:bodyPr/>
        <a:lstStyle/>
        <a:p>
          <a:endParaRPr lang="tr-TR"/>
        </a:p>
      </dgm:t>
    </dgm:pt>
    <dgm:pt modelId="{32739194-6CCE-4E63-B622-A5CF4DC13A31}" type="pres">
      <dgm:prSet presAssocID="{16C1D2DD-DD50-4BAC-B46E-BDBBE0DEAFEB}" presName="line3" presStyleLbl="callout" presStyleIdx="4" presStyleCnt="10"/>
      <dgm:spPr/>
    </dgm:pt>
    <dgm:pt modelId="{41554DFF-70A1-411E-80D1-1DAFA10A3AB5}" type="pres">
      <dgm:prSet presAssocID="{16C1D2DD-DD50-4BAC-B46E-BDBBE0DEAFEB}" presName="d3" presStyleLbl="callout" presStyleIdx="5" presStyleCnt="10"/>
      <dgm:spPr/>
    </dgm:pt>
    <dgm:pt modelId="{D26F04A0-7A79-43C1-8C31-1B848DD59399}" type="pres">
      <dgm:prSet presAssocID="{309149E5-2C78-4B3A-80ED-B52E9AA7D869}" presName="circle4" presStyleLbl="lnNode1" presStyleIdx="3" presStyleCnt="5"/>
      <dgm:spPr/>
    </dgm:pt>
    <dgm:pt modelId="{ABBA52C5-23DD-4710-9AA6-DC19683E57E2}" type="pres">
      <dgm:prSet presAssocID="{309149E5-2C78-4B3A-80ED-B52E9AA7D869}" presName="text4" presStyleLbl="revTx" presStyleIdx="3" presStyleCnt="5">
        <dgm:presLayoutVars>
          <dgm:bulletEnabled val="1"/>
        </dgm:presLayoutVars>
      </dgm:prSet>
      <dgm:spPr/>
      <dgm:t>
        <a:bodyPr/>
        <a:lstStyle/>
        <a:p>
          <a:endParaRPr lang="tr-TR"/>
        </a:p>
      </dgm:t>
    </dgm:pt>
    <dgm:pt modelId="{FC2A9D6C-3DA9-4AD5-8341-A6092E50D44E}" type="pres">
      <dgm:prSet presAssocID="{309149E5-2C78-4B3A-80ED-B52E9AA7D869}" presName="line4" presStyleLbl="callout" presStyleIdx="6" presStyleCnt="10"/>
      <dgm:spPr/>
    </dgm:pt>
    <dgm:pt modelId="{08D266D9-9070-4891-B8CF-6A5A590DD9FA}" type="pres">
      <dgm:prSet presAssocID="{309149E5-2C78-4B3A-80ED-B52E9AA7D869}" presName="d4" presStyleLbl="callout" presStyleIdx="7" presStyleCnt="10"/>
      <dgm:spPr/>
    </dgm:pt>
    <dgm:pt modelId="{0D816823-4887-444B-A1B6-46E324073EE0}" type="pres">
      <dgm:prSet presAssocID="{ACA50847-39DC-4F49-8950-3C5F368A2F4A}" presName="circle5" presStyleLbl="lnNode1" presStyleIdx="4" presStyleCnt="5"/>
      <dgm:spPr/>
    </dgm:pt>
    <dgm:pt modelId="{57165C78-D51B-4855-8B79-EF67DB1D880A}" type="pres">
      <dgm:prSet presAssocID="{ACA50847-39DC-4F49-8950-3C5F368A2F4A}" presName="text5" presStyleLbl="revTx" presStyleIdx="4" presStyleCnt="5">
        <dgm:presLayoutVars>
          <dgm:bulletEnabled val="1"/>
        </dgm:presLayoutVars>
      </dgm:prSet>
      <dgm:spPr/>
      <dgm:t>
        <a:bodyPr/>
        <a:lstStyle/>
        <a:p>
          <a:endParaRPr lang="tr-TR"/>
        </a:p>
      </dgm:t>
    </dgm:pt>
    <dgm:pt modelId="{2A4100C4-F396-41BA-B5AE-3590D505E231}" type="pres">
      <dgm:prSet presAssocID="{ACA50847-39DC-4F49-8950-3C5F368A2F4A}" presName="line5" presStyleLbl="callout" presStyleIdx="8" presStyleCnt="10"/>
      <dgm:spPr/>
    </dgm:pt>
    <dgm:pt modelId="{891E6619-E0FB-4C32-B193-B8B751489EA6}" type="pres">
      <dgm:prSet presAssocID="{ACA50847-39DC-4F49-8950-3C5F368A2F4A}" presName="d5" presStyleLbl="callout" presStyleIdx="9" presStyleCnt="10"/>
      <dgm:spPr/>
    </dgm:pt>
  </dgm:ptLst>
  <dgm:cxnLst>
    <dgm:cxn modelId="{E3E2E600-1131-4203-941F-90CE6449F988}" srcId="{41C61F50-480B-4E8B-A7A1-24852511083C}" destId="{ACA50847-39DC-4F49-8950-3C5F368A2F4A}" srcOrd="4" destOrd="0" parTransId="{C9228D1D-7C30-4CC5-9764-31F7EFFE9A47}" sibTransId="{13167707-3C52-4981-A442-A9CFFCD70455}"/>
    <dgm:cxn modelId="{AAA0E820-8753-4390-9DE8-ABA241692938}" type="presOf" srcId="{6090DE5A-033D-4D13-B64F-D26BD035EFFB}" destId="{BB21F75E-34C6-4AC6-9920-F1A858EF479A}" srcOrd="0" destOrd="0" presId="urn:microsoft.com/office/officeart/2005/8/layout/target1"/>
    <dgm:cxn modelId="{621CC355-48B2-4558-9011-4E3A422D26F6}" srcId="{41C61F50-480B-4E8B-A7A1-24852511083C}" destId="{16C1D2DD-DD50-4BAC-B46E-BDBBE0DEAFEB}" srcOrd="2" destOrd="0" parTransId="{7E38B358-3A3B-4D5C-B623-BC840CF0670C}" sibTransId="{7B83670B-31EA-495A-9EA8-D84E28B7E2AF}"/>
    <dgm:cxn modelId="{9E9FC402-7573-4F25-A1EE-378DE8495C1D}" type="presOf" srcId="{41C61F50-480B-4E8B-A7A1-24852511083C}" destId="{70E60642-7A85-41D8-9CFC-BD4ECBC72AA6}" srcOrd="0" destOrd="0" presId="urn:microsoft.com/office/officeart/2005/8/layout/target1"/>
    <dgm:cxn modelId="{581D7F00-9317-44B1-BF79-CE751B8951F0}" type="presOf" srcId="{657C3551-E7BD-41BB-86E8-7FF581D7A927}" destId="{3BC9FE98-EFAF-432D-9A19-35F1FFE8C925}" srcOrd="0" destOrd="0" presId="urn:microsoft.com/office/officeart/2005/8/layout/target1"/>
    <dgm:cxn modelId="{0651D1F9-94C6-447F-A9F5-E2672C82F44A}" type="presOf" srcId="{ACA50847-39DC-4F49-8950-3C5F368A2F4A}" destId="{57165C78-D51B-4855-8B79-EF67DB1D880A}" srcOrd="0" destOrd="0" presId="urn:microsoft.com/office/officeart/2005/8/layout/target1"/>
    <dgm:cxn modelId="{9085E94E-61B7-4A72-AE9E-882AA3C5188B}" type="presOf" srcId="{309149E5-2C78-4B3A-80ED-B52E9AA7D869}" destId="{ABBA52C5-23DD-4710-9AA6-DC19683E57E2}" srcOrd="0" destOrd="0" presId="urn:microsoft.com/office/officeart/2005/8/layout/target1"/>
    <dgm:cxn modelId="{A5D2E843-3D82-4065-A93B-6A722F1B3B8D}" type="presOf" srcId="{16C1D2DD-DD50-4BAC-B46E-BDBBE0DEAFEB}" destId="{C863C729-F888-4294-BF1F-B133BA723C9C}" srcOrd="0" destOrd="0" presId="urn:microsoft.com/office/officeart/2005/8/layout/target1"/>
    <dgm:cxn modelId="{51E62EEA-E331-452A-B7DC-40D15F14F0F5}" srcId="{41C61F50-480B-4E8B-A7A1-24852511083C}" destId="{657C3551-E7BD-41BB-86E8-7FF581D7A927}" srcOrd="1" destOrd="0" parTransId="{1C9449B1-865F-4A43-AFC5-AF9296070242}" sibTransId="{C2AEF7A9-5F7F-4951-9C75-F6F935D4D1C5}"/>
    <dgm:cxn modelId="{9B2BF0CE-400B-4714-8024-E08801FD6A5D}" srcId="{41C61F50-480B-4E8B-A7A1-24852511083C}" destId="{309149E5-2C78-4B3A-80ED-B52E9AA7D869}" srcOrd="3" destOrd="0" parTransId="{8AFC81ED-DD53-4985-B3F2-ED9558A911AB}" sibTransId="{B34D698A-364B-48A7-9752-072FEBAE38F1}"/>
    <dgm:cxn modelId="{6763A1E7-6C69-498D-8D53-B3A8CE852E54}" srcId="{41C61F50-480B-4E8B-A7A1-24852511083C}" destId="{6090DE5A-033D-4D13-B64F-D26BD035EFFB}" srcOrd="0" destOrd="0" parTransId="{27BD0E81-6115-48A1-B6E4-CF8E39199125}" sibTransId="{98B442B3-7EE3-4620-9132-A9764819549C}"/>
    <dgm:cxn modelId="{2351D2AC-931A-4851-9011-1AF0634D4C26}" type="presParOf" srcId="{70E60642-7A85-41D8-9CFC-BD4ECBC72AA6}" destId="{5F340447-F453-4CAE-BD1F-FB26B586DF2A}" srcOrd="0" destOrd="0" presId="urn:microsoft.com/office/officeart/2005/8/layout/target1"/>
    <dgm:cxn modelId="{2FFCFA1D-0F6E-455B-BDE9-D91603990AC7}" type="presParOf" srcId="{70E60642-7A85-41D8-9CFC-BD4ECBC72AA6}" destId="{BB21F75E-34C6-4AC6-9920-F1A858EF479A}" srcOrd="1" destOrd="0" presId="urn:microsoft.com/office/officeart/2005/8/layout/target1"/>
    <dgm:cxn modelId="{98E9E7EC-0505-439B-BDF2-D619A07F737B}" type="presParOf" srcId="{70E60642-7A85-41D8-9CFC-BD4ECBC72AA6}" destId="{E8BF57DC-1D12-4AED-9D30-5E6F033D455C}" srcOrd="2" destOrd="0" presId="urn:microsoft.com/office/officeart/2005/8/layout/target1"/>
    <dgm:cxn modelId="{2077CA56-940F-4A4C-A4A8-0A9F7AAA4548}" type="presParOf" srcId="{70E60642-7A85-41D8-9CFC-BD4ECBC72AA6}" destId="{C7495F1A-7506-4713-BA8E-B609DB138891}" srcOrd="3" destOrd="0" presId="urn:microsoft.com/office/officeart/2005/8/layout/target1"/>
    <dgm:cxn modelId="{48C70067-7E86-48A9-99F4-F98CE94546F7}" type="presParOf" srcId="{70E60642-7A85-41D8-9CFC-BD4ECBC72AA6}" destId="{8FB2E88C-4713-47C4-B1D8-5E8E32C44253}" srcOrd="4" destOrd="0" presId="urn:microsoft.com/office/officeart/2005/8/layout/target1"/>
    <dgm:cxn modelId="{9C6D7D7E-7DD8-4DAE-80D6-1357DE20155F}" type="presParOf" srcId="{70E60642-7A85-41D8-9CFC-BD4ECBC72AA6}" destId="{3BC9FE98-EFAF-432D-9A19-35F1FFE8C925}" srcOrd="5" destOrd="0" presId="urn:microsoft.com/office/officeart/2005/8/layout/target1"/>
    <dgm:cxn modelId="{C32EF1AB-201A-402E-BFB4-EBCE3FDFAEE6}" type="presParOf" srcId="{70E60642-7A85-41D8-9CFC-BD4ECBC72AA6}" destId="{ED99C33D-1132-4FFA-9E59-150A817957E5}" srcOrd="6" destOrd="0" presId="urn:microsoft.com/office/officeart/2005/8/layout/target1"/>
    <dgm:cxn modelId="{02ECFCAD-632E-4A10-AE99-35B9DD90EAE0}" type="presParOf" srcId="{70E60642-7A85-41D8-9CFC-BD4ECBC72AA6}" destId="{F9F66E2C-7474-4D4C-B955-C6488BB9F7F9}" srcOrd="7" destOrd="0" presId="urn:microsoft.com/office/officeart/2005/8/layout/target1"/>
    <dgm:cxn modelId="{BC1C7E7C-331A-4DCB-959B-F1719D838898}" type="presParOf" srcId="{70E60642-7A85-41D8-9CFC-BD4ECBC72AA6}" destId="{1947B566-810F-495F-8F89-074BE934BD02}" srcOrd="8" destOrd="0" presId="urn:microsoft.com/office/officeart/2005/8/layout/target1"/>
    <dgm:cxn modelId="{5670C24B-88EA-42FE-8133-2F35966E6A08}" type="presParOf" srcId="{70E60642-7A85-41D8-9CFC-BD4ECBC72AA6}" destId="{C863C729-F888-4294-BF1F-B133BA723C9C}" srcOrd="9" destOrd="0" presId="urn:microsoft.com/office/officeart/2005/8/layout/target1"/>
    <dgm:cxn modelId="{C86B7DC2-B5F0-431B-899E-09EF5332876F}" type="presParOf" srcId="{70E60642-7A85-41D8-9CFC-BD4ECBC72AA6}" destId="{32739194-6CCE-4E63-B622-A5CF4DC13A31}" srcOrd="10" destOrd="0" presId="urn:microsoft.com/office/officeart/2005/8/layout/target1"/>
    <dgm:cxn modelId="{ABFE8224-18C5-41D0-82E9-10A1DF595D18}" type="presParOf" srcId="{70E60642-7A85-41D8-9CFC-BD4ECBC72AA6}" destId="{41554DFF-70A1-411E-80D1-1DAFA10A3AB5}" srcOrd="11" destOrd="0" presId="urn:microsoft.com/office/officeart/2005/8/layout/target1"/>
    <dgm:cxn modelId="{4702DC92-A403-4D3F-8AE5-A868D8078860}" type="presParOf" srcId="{70E60642-7A85-41D8-9CFC-BD4ECBC72AA6}" destId="{D26F04A0-7A79-43C1-8C31-1B848DD59399}" srcOrd="12" destOrd="0" presId="urn:microsoft.com/office/officeart/2005/8/layout/target1"/>
    <dgm:cxn modelId="{9ABA2A30-CE2C-45A2-B8E1-57596916B13F}" type="presParOf" srcId="{70E60642-7A85-41D8-9CFC-BD4ECBC72AA6}" destId="{ABBA52C5-23DD-4710-9AA6-DC19683E57E2}" srcOrd="13" destOrd="0" presId="urn:microsoft.com/office/officeart/2005/8/layout/target1"/>
    <dgm:cxn modelId="{97A29947-8C0D-48B4-9403-1D169CBB6A03}" type="presParOf" srcId="{70E60642-7A85-41D8-9CFC-BD4ECBC72AA6}" destId="{FC2A9D6C-3DA9-4AD5-8341-A6092E50D44E}" srcOrd="14" destOrd="0" presId="urn:microsoft.com/office/officeart/2005/8/layout/target1"/>
    <dgm:cxn modelId="{BD6D3D7E-2EAC-40A5-9EB9-2885E3E84509}" type="presParOf" srcId="{70E60642-7A85-41D8-9CFC-BD4ECBC72AA6}" destId="{08D266D9-9070-4891-B8CF-6A5A590DD9FA}" srcOrd="15" destOrd="0" presId="urn:microsoft.com/office/officeart/2005/8/layout/target1"/>
    <dgm:cxn modelId="{DA612745-859F-461D-B891-7759ED089B1D}" type="presParOf" srcId="{70E60642-7A85-41D8-9CFC-BD4ECBC72AA6}" destId="{0D816823-4887-444B-A1B6-46E324073EE0}" srcOrd="16" destOrd="0" presId="urn:microsoft.com/office/officeart/2005/8/layout/target1"/>
    <dgm:cxn modelId="{0366FDFD-7DCD-417C-81BA-23DD4BDAAA9C}" type="presParOf" srcId="{70E60642-7A85-41D8-9CFC-BD4ECBC72AA6}" destId="{57165C78-D51B-4855-8B79-EF67DB1D880A}" srcOrd="17" destOrd="0" presId="urn:microsoft.com/office/officeart/2005/8/layout/target1"/>
    <dgm:cxn modelId="{CF388072-5105-435A-8450-C6E004A9C804}" type="presParOf" srcId="{70E60642-7A85-41D8-9CFC-BD4ECBC72AA6}" destId="{2A4100C4-F396-41BA-B5AE-3590D505E231}" srcOrd="18" destOrd="0" presId="urn:microsoft.com/office/officeart/2005/8/layout/target1"/>
    <dgm:cxn modelId="{F7BF492E-9C35-46C7-AF21-2D66FE1895DA}" type="presParOf" srcId="{70E60642-7A85-41D8-9CFC-BD4ECBC72AA6}" destId="{891E6619-E0FB-4C32-B193-B8B751489EA6}" srcOrd="19"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36E6A7-DE27-4CD4-8AB0-2A921EA86274}">
      <dsp:nvSpPr>
        <dsp:cNvPr id="0" name=""/>
        <dsp:cNvSpPr/>
      </dsp:nvSpPr>
      <dsp:spPr>
        <a:xfrm>
          <a:off x="7066391" y="1825708"/>
          <a:ext cx="142588" cy="1112193"/>
        </a:xfrm>
        <a:custGeom>
          <a:avLst/>
          <a:gdLst/>
          <a:ahLst/>
          <a:cxnLst/>
          <a:rect l="0" t="0" r="0" b="0"/>
          <a:pathLst>
            <a:path>
              <a:moveTo>
                <a:pt x="0" y="0"/>
              </a:moveTo>
              <a:lnTo>
                <a:pt x="0" y="1112193"/>
              </a:lnTo>
              <a:lnTo>
                <a:pt x="142588" y="1112193"/>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DBB0C4-BD6C-4883-8496-2384FBB160BA}">
      <dsp:nvSpPr>
        <dsp:cNvPr id="0" name=""/>
        <dsp:cNvSpPr/>
      </dsp:nvSpPr>
      <dsp:spPr>
        <a:xfrm>
          <a:off x="7066391" y="1825708"/>
          <a:ext cx="142588" cy="437272"/>
        </a:xfrm>
        <a:custGeom>
          <a:avLst/>
          <a:gdLst/>
          <a:ahLst/>
          <a:cxnLst/>
          <a:rect l="0" t="0" r="0" b="0"/>
          <a:pathLst>
            <a:path>
              <a:moveTo>
                <a:pt x="0" y="0"/>
              </a:moveTo>
              <a:lnTo>
                <a:pt x="0" y="437272"/>
              </a:lnTo>
              <a:lnTo>
                <a:pt x="142588" y="43727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8CC7B8-3B7D-46DD-817B-D9DA92612EC9}">
      <dsp:nvSpPr>
        <dsp:cNvPr id="0" name=""/>
        <dsp:cNvSpPr/>
      </dsp:nvSpPr>
      <dsp:spPr>
        <a:xfrm>
          <a:off x="6871520" y="1150787"/>
          <a:ext cx="575108" cy="199624"/>
        </a:xfrm>
        <a:custGeom>
          <a:avLst/>
          <a:gdLst/>
          <a:ahLst/>
          <a:cxnLst/>
          <a:rect l="0" t="0" r="0" b="0"/>
          <a:pathLst>
            <a:path>
              <a:moveTo>
                <a:pt x="0" y="0"/>
              </a:moveTo>
              <a:lnTo>
                <a:pt x="0" y="99812"/>
              </a:lnTo>
              <a:lnTo>
                <a:pt x="575108" y="99812"/>
              </a:lnTo>
              <a:lnTo>
                <a:pt x="575108" y="19962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01D673-7C5C-465C-A0F3-0C6D9DD0B2A6}">
      <dsp:nvSpPr>
        <dsp:cNvPr id="0" name=""/>
        <dsp:cNvSpPr/>
      </dsp:nvSpPr>
      <dsp:spPr>
        <a:xfrm>
          <a:off x="6153822" y="3175550"/>
          <a:ext cx="142588" cy="437272"/>
        </a:xfrm>
        <a:custGeom>
          <a:avLst/>
          <a:gdLst/>
          <a:ahLst/>
          <a:cxnLst/>
          <a:rect l="0" t="0" r="0" b="0"/>
          <a:pathLst>
            <a:path>
              <a:moveTo>
                <a:pt x="0" y="0"/>
              </a:moveTo>
              <a:lnTo>
                <a:pt x="0" y="437272"/>
              </a:lnTo>
              <a:lnTo>
                <a:pt x="142588" y="43727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AE276B-D3D8-4ED5-AA71-CCAE3D9230D1}">
      <dsp:nvSpPr>
        <dsp:cNvPr id="0" name=""/>
        <dsp:cNvSpPr/>
      </dsp:nvSpPr>
      <dsp:spPr>
        <a:xfrm>
          <a:off x="5916173" y="1825708"/>
          <a:ext cx="142588" cy="1112193"/>
        </a:xfrm>
        <a:custGeom>
          <a:avLst/>
          <a:gdLst/>
          <a:ahLst/>
          <a:cxnLst/>
          <a:rect l="0" t="0" r="0" b="0"/>
          <a:pathLst>
            <a:path>
              <a:moveTo>
                <a:pt x="0" y="0"/>
              </a:moveTo>
              <a:lnTo>
                <a:pt x="0" y="1112193"/>
              </a:lnTo>
              <a:lnTo>
                <a:pt x="142588" y="1112193"/>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7F9FC4-7671-454C-A639-9CD6088E6359}">
      <dsp:nvSpPr>
        <dsp:cNvPr id="0" name=""/>
        <dsp:cNvSpPr/>
      </dsp:nvSpPr>
      <dsp:spPr>
        <a:xfrm>
          <a:off x="5916173" y="1825708"/>
          <a:ext cx="142588" cy="437272"/>
        </a:xfrm>
        <a:custGeom>
          <a:avLst/>
          <a:gdLst/>
          <a:ahLst/>
          <a:cxnLst/>
          <a:rect l="0" t="0" r="0" b="0"/>
          <a:pathLst>
            <a:path>
              <a:moveTo>
                <a:pt x="0" y="0"/>
              </a:moveTo>
              <a:lnTo>
                <a:pt x="0" y="437272"/>
              </a:lnTo>
              <a:lnTo>
                <a:pt x="142588" y="43727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899EC72-D83E-4FC3-A1D8-2A732897D5C1}">
      <dsp:nvSpPr>
        <dsp:cNvPr id="0" name=""/>
        <dsp:cNvSpPr/>
      </dsp:nvSpPr>
      <dsp:spPr>
        <a:xfrm>
          <a:off x="6296411" y="1150787"/>
          <a:ext cx="575108" cy="199624"/>
        </a:xfrm>
        <a:custGeom>
          <a:avLst/>
          <a:gdLst/>
          <a:ahLst/>
          <a:cxnLst/>
          <a:rect l="0" t="0" r="0" b="0"/>
          <a:pathLst>
            <a:path>
              <a:moveTo>
                <a:pt x="575108" y="0"/>
              </a:moveTo>
              <a:lnTo>
                <a:pt x="575108" y="99812"/>
              </a:lnTo>
              <a:lnTo>
                <a:pt x="0" y="99812"/>
              </a:lnTo>
              <a:lnTo>
                <a:pt x="0" y="19962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266A33-CD48-4E15-80D4-B892836251C6}">
      <dsp:nvSpPr>
        <dsp:cNvPr id="0" name=""/>
        <dsp:cNvSpPr/>
      </dsp:nvSpPr>
      <dsp:spPr>
        <a:xfrm>
          <a:off x="3995975" y="475866"/>
          <a:ext cx="2875544" cy="199624"/>
        </a:xfrm>
        <a:custGeom>
          <a:avLst/>
          <a:gdLst/>
          <a:ahLst/>
          <a:cxnLst/>
          <a:rect l="0" t="0" r="0" b="0"/>
          <a:pathLst>
            <a:path>
              <a:moveTo>
                <a:pt x="0" y="0"/>
              </a:moveTo>
              <a:lnTo>
                <a:pt x="0" y="99812"/>
              </a:lnTo>
              <a:lnTo>
                <a:pt x="2875544" y="99812"/>
              </a:lnTo>
              <a:lnTo>
                <a:pt x="2875544" y="199624"/>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FC2A6D-3BF5-4DB8-A00E-15A8A871AFF2}">
      <dsp:nvSpPr>
        <dsp:cNvPr id="0" name=""/>
        <dsp:cNvSpPr/>
      </dsp:nvSpPr>
      <dsp:spPr>
        <a:xfrm>
          <a:off x="4765956" y="1825708"/>
          <a:ext cx="142588" cy="1112193"/>
        </a:xfrm>
        <a:custGeom>
          <a:avLst/>
          <a:gdLst/>
          <a:ahLst/>
          <a:cxnLst/>
          <a:rect l="0" t="0" r="0" b="0"/>
          <a:pathLst>
            <a:path>
              <a:moveTo>
                <a:pt x="0" y="0"/>
              </a:moveTo>
              <a:lnTo>
                <a:pt x="0" y="1112193"/>
              </a:lnTo>
              <a:lnTo>
                <a:pt x="142588" y="1112193"/>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53FABB-7B05-46C2-BBEA-FEDE897C6A28}">
      <dsp:nvSpPr>
        <dsp:cNvPr id="0" name=""/>
        <dsp:cNvSpPr/>
      </dsp:nvSpPr>
      <dsp:spPr>
        <a:xfrm>
          <a:off x="4765956" y="1825708"/>
          <a:ext cx="142588" cy="437272"/>
        </a:xfrm>
        <a:custGeom>
          <a:avLst/>
          <a:gdLst/>
          <a:ahLst/>
          <a:cxnLst/>
          <a:rect l="0" t="0" r="0" b="0"/>
          <a:pathLst>
            <a:path>
              <a:moveTo>
                <a:pt x="0" y="0"/>
              </a:moveTo>
              <a:lnTo>
                <a:pt x="0" y="437272"/>
              </a:lnTo>
              <a:lnTo>
                <a:pt x="142588" y="43727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E307D6-583F-494F-A01B-4A65309B1288}">
      <dsp:nvSpPr>
        <dsp:cNvPr id="0" name=""/>
        <dsp:cNvSpPr/>
      </dsp:nvSpPr>
      <dsp:spPr>
        <a:xfrm>
          <a:off x="3995975" y="1150787"/>
          <a:ext cx="1150217" cy="199624"/>
        </a:xfrm>
        <a:custGeom>
          <a:avLst/>
          <a:gdLst/>
          <a:ahLst/>
          <a:cxnLst/>
          <a:rect l="0" t="0" r="0" b="0"/>
          <a:pathLst>
            <a:path>
              <a:moveTo>
                <a:pt x="0" y="0"/>
              </a:moveTo>
              <a:lnTo>
                <a:pt x="0" y="99812"/>
              </a:lnTo>
              <a:lnTo>
                <a:pt x="1150217" y="99812"/>
              </a:lnTo>
              <a:lnTo>
                <a:pt x="1150217" y="19962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A1BBBA-2947-41BE-A83A-EFA2C8B2FDEE}">
      <dsp:nvSpPr>
        <dsp:cNvPr id="0" name=""/>
        <dsp:cNvSpPr/>
      </dsp:nvSpPr>
      <dsp:spPr>
        <a:xfrm>
          <a:off x="4091035" y="3850472"/>
          <a:ext cx="142588" cy="437272"/>
        </a:xfrm>
        <a:custGeom>
          <a:avLst/>
          <a:gdLst/>
          <a:ahLst/>
          <a:cxnLst/>
          <a:rect l="0" t="0" r="0" b="0"/>
          <a:pathLst>
            <a:path>
              <a:moveTo>
                <a:pt x="0" y="0"/>
              </a:moveTo>
              <a:lnTo>
                <a:pt x="0" y="437272"/>
              </a:lnTo>
              <a:lnTo>
                <a:pt x="142588" y="43727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209267-43AA-4AC1-B89B-F669934EA32B}">
      <dsp:nvSpPr>
        <dsp:cNvPr id="0" name=""/>
        <dsp:cNvSpPr/>
      </dsp:nvSpPr>
      <dsp:spPr>
        <a:xfrm>
          <a:off x="3853386" y="3175550"/>
          <a:ext cx="142588" cy="437272"/>
        </a:xfrm>
        <a:custGeom>
          <a:avLst/>
          <a:gdLst/>
          <a:ahLst/>
          <a:cxnLst/>
          <a:rect l="0" t="0" r="0" b="0"/>
          <a:pathLst>
            <a:path>
              <a:moveTo>
                <a:pt x="0" y="0"/>
              </a:moveTo>
              <a:lnTo>
                <a:pt x="0" y="437272"/>
              </a:lnTo>
              <a:lnTo>
                <a:pt x="142588" y="43727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DB0D9A-2445-42F6-86BA-D8C4E732DC1C}">
      <dsp:nvSpPr>
        <dsp:cNvPr id="0" name=""/>
        <dsp:cNvSpPr/>
      </dsp:nvSpPr>
      <dsp:spPr>
        <a:xfrm>
          <a:off x="3615738" y="1825708"/>
          <a:ext cx="142588" cy="1112193"/>
        </a:xfrm>
        <a:custGeom>
          <a:avLst/>
          <a:gdLst/>
          <a:ahLst/>
          <a:cxnLst/>
          <a:rect l="0" t="0" r="0" b="0"/>
          <a:pathLst>
            <a:path>
              <a:moveTo>
                <a:pt x="0" y="0"/>
              </a:moveTo>
              <a:lnTo>
                <a:pt x="0" y="1112193"/>
              </a:lnTo>
              <a:lnTo>
                <a:pt x="142588" y="1112193"/>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333F6B-CF60-4519-887E-09EC94E04936}">
      <dsp:nvSpPr>
        <dsp:cNvPr id="0" name=""/>
        <dsp:cNvSpPr/>
      </dsp:nvSpPr>
      <dsp:spPr>
        <a:xfrm>
          <a:off x="3615738" y="1825708"/>
          <a:ext cx="142588" cy="437272"/>
        </a:xfrm>
        <a:custGeom>
          <a:avLst/>
          <a:gdLst/>
          <a:ahLst/>
          <a:cxnLst/>
          <a:rect l="0" t="0" r="0" b="0"/>
          <a:pathLst>
            <a:path>
              <a:moveTo>
                <a:pt x="0" y="0"/>
              </a:moveTo>
              <a:lnTo>
                <a:pt x="0" y="437272"/>
              </a:lnTo>
              <a:lnTo>
                <a:pt x="142588" y="43727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71F1AE-08CB-4EE6-8CC1-4E8880277C78}">
      <dsp:nvSpPr>
        <dsp:cNvPr id="0" name=""/>
        <dsp:cNvSpPr/>
      </dsp:nvSpPr>
      <dsp:spPr>
        <a:xfrm>
          <a:off x="3950255" y="1150787"/>
          <a:ext cx="91440" cy="199624"/>
        </a:xfrm>
        <a:custGeom>
          <a:avLst/>
          <a:gdLst/>
          <a:ahLst/>
          <a:cxnLst/>
          <a:rect l="0" t="0" r="0" b="0"/>
          <a:pathLst>
            <a:path>
              <a:moveTo>
                <a:pt x="45720" y="0"/>
              </a:moveTo>
              <a:lnTo>
                <a:pt x="45720" y="19962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0047C9-89B3-4845-AAEE-CA061E593EAD}">
      <dsp:nvSpPr>
        <dsp:cNvPr id="0" name=""/>
        <dsp:cNvSpPr/>
      </dsp:nvSpPr>
      <dsp:spPr>
        <a:xfrm>
          <a:off x="2465520" y="1825708"/>
          <a:ext cx="142588" cy="1112193"/>
        </a:xfrm>
        <a:custGeom>
          <a:avLst/>
          <a:gdLst/>
          <a:ahLst/>
          <a:cxnLst/>
          <a:rect l="0" t="0" r="0" b="0"/>
          <a:pathLst>
            <a:path>
              <a:moveTo>
                <a:pt x="0" y="0"/>
              </a:moveTo>
              <a:lnTo>
                <a:pt x="0" y="1112193"/>
              </a:lnTo>
              <a:lnTo>
                <a:pt x="142588" y="1112193"/>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58EF8D-FEC6-48C9-9BD8-A03F1005DD6E}">
      <dsp:nvSpPr>
        <dsp:cNvPr id="0" name=""/>
        <dsp:cNvSpPr/>
      </dsp:nvSpPr>
      <dsp:spPr>
        <a:xfrm>
          <a:off x="2465520" y="1825708"/>
          <a:ext cx="142588" cy="437272"/>
        </a:xfrm>
        <a:custGeom>
          <a:avLst/>
          <a:gdLst/>
          <a:ahLst/>
          <a:cxnLst/>
          <a:rect l="0" t="0" r="0" b="0"/>
          <a:pathLst>
            <a:path>
              <a:moveTo>
                <a:pt x="0" y="0"/>
              </a:moveTo>
              <a:lnTo>
                <a:pt x="0" y="437272"/>
              </a:lnTo>
              <a:lnTo>
                <a:pt x="142588" y="43727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9CA75A-BFB1-4226-8447-38C09970A770}">
      <dsp:nvSpPr>
        <dsp:cNvPr id="0" name=""/>
        <dsp:cNvSpPr/>
      </dsp:nvSpPr>
      <dsp:spPr>
        <a:xfrm>
          <a:off x="2845758" y="1150787"/>
          <a:ext cx="1150217" cy="199624"/>
        </a:xfrm>
        <a:custGeom>
          <a:avLst/>
          <a:gdLst/>
          <a:ahLst/>
          <a:cxnLst/>
          <a:rect l="0" t="0" r="0" b="0"/>
          <a:pathLst>
            <a:path>
              <a:moveTo>
                <a:pt x="1150217" y="0"/>
              </a:moveTo>
              <a:lnTo>
                <a:pt x="1150217" y="99812"/>
              </a:lnTo>
              <a:lnTo>
                <a:pt x="0" y="99812"/>
              </a:lnTo>
              <a:lnTo>
                <a:pt x="0" y="19962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3ED18E-1944-4C27-B029-B9FD8D06D28C}">
      <dsp:nvSpPr>
        <dsp:cNvPr id="0" name=""/>
        <dsp:cNvSpPr/>
      </dsp:nvSpPr>
      <dsp:spPr>
        <a:xfrm>
          <a:off x="3950255" y="475866"/>
          <a:ext cx="91440" cy="199624"/>
        </a:xfrm>
        <a:custGeom>
          <a:avLst/>
          <a:gdLst/>
          <a:ahLst/>
          <a:cxnLst/>
          <a:rect l="0" t="0" r="0" b="0"/>
          <a:pathLst>
            <a:path>
              <a:moveTo>
                <a:pt x="45720" y="0"/>
              </a:moveTo>
              <a:lnTo>
                <a:pt x="45720" y="199624"/>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DC0870-2724-43B9-93C0-2F71D45FF17B}">
      <dsp:nvSpPr>
        <dsp:cNvPr id="0" name=""/>
        <dsp:cNvSpPr/>
      </dsp:nvSpPr>
      <dsp:spPr>
        <a:xfrm>
          <a:off x="1315303" y="1825708"/>
          <a:ext cx="142588" cy="1112193"/>
        </a:xfrm>
        <a:custGeom>
          <a:avLst/>
          <a:gdLst/>
          <a:ahLst/>
          <a:cxnLst/>
          <a:rect l="0" t="0" r="0" b="0"/>
          <a:pathLst>
            <a:path>
              <a:moveTo>
                <a:pt x="0" y="0"/>
              </a:moveTo>
              <a:lnTo>
                <a:pt x="0" y="1112193"/>
              </a:lnTo>
              <a:lnTo>
                <a:pt x="142588" y="1112193"/>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772326-ACB6-4100-9AFF-91A2AB557401}">
      <dsp:nvSpPr>
        <dsp:cNvPr id="0" name=""/>
        <dsp:cNvSpPr/>
      </dsp:nvSpPr>
      <dsp:spPr>
        <a:xfrm>
          <a:off x="1315303" y="1825708"/>
          <a:ext cx="142588" cy="437272"/>
        </a:xfrm>
        <a:custGeom>
          <a:avLst/>
          <a:gdLst/>
          <a:ahLst/>
          <a:cxnLst/>
          <a:rect l="0" t="0" r="0" b="0"/>
          <a:pathLst>
            <a:path>
              <a:moveTo>
                <a:pt x="0" y="0"/>
              </a:moveTo>
              <a:lnTo>
                <a:pt x="0" y="437272"/>
              </a:lnTo>
              <a:lnTo>
                <a:pt x="142588" y="43727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292A89-E3B5-4D1E-A5D1-04BD7E2ACD1D}">
      <dsp:nvSpPr>
        <dsp:cNvPr id="0" name=""/>
        <dsp:cNvSpPr/>
      </dsp:nvSpPr>
      <dsp:spPr>
        <a:xfrm>
          <a:off x="1120431" y="1150787"/>
          <a:ext cx="575108" cy="199624"/>
        </a:xfrm>
        <a:custGeom>
          <a:avLst/>
          <a:gdLst/>
          <a:ahLst/>
          <a:cxnLst/>
          <a:rect l="0" t="0" r="0" b="0"/>
          <a:pathLst>
            <a:path>
              <a:moveTo>
                <a:pt x="0" y="0"/>
              </a:moveTo>
              <a:lnTo>
                <a:pt x="0" y="99812"/>
              </a:lnTo>
              <a:lnTo>
                <a:pt x="575108" y="99812"/>
              </a:lnTo>
              <a:lnTo>
                <a:pt x="575108" y="19962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E3312B-B891-48DF-9581-C88B949604C2}">
      <dsp:nvSpPr>
        <dsp:cNvPr id="0" name=""/>
        <dsp:cNvSpPr/>
      </dsp:nvSpPr>
      <dsp:spPr>
        <a:xfrm>
          <a:off x="402733" y="3175550"/>
          <a:ext cx="142588" cy="437272"/>
        </a:xfrm>
        <a:custGeom>
          <a:avLst/>
          <a:gdLst/>
          <a:ahLst/>
          <a:cxnLst/>
          <a:rect l="0" t="0" r="0" b="0"/>
          <a:pathLst>
            <a:path>
              <a:moveTo>
                <a:pt x="0" y="0"/>
              </a:moveTo>
              <a:lnTo>
                <a:pt x="0" y="437272"/>
              </a:lnTo>
              <a:lnTo>
                <a:pt x="142588" y="43727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4CE726-C576-4ABB-8C89-9AAACB071F8E}">
      <dsp:nvSpPr>
        <dsp:cNvPr id="0" name=""/>
        <dsp:cNvSpPr/>
      </dsp:nvSpPr>
      <dsp:spPr>
        <a:xfrm>
          <a:off x="165085" y="1825708"/>
          <a:ext cx="142588" cy="1112193"/>
        </a:xfrm>
        <a:custGeom>
          <a:avLst/>
          <a:gdLst/>
          <a:ahLst/>
          <a:cxnLst/>
          <a:rect l="0" t="0" r="0" b="0"/>
          <a:pathLst>
            <a:path>
              <a:moveTo>
                <a:pt x="0" y="0"/>
              </a:moveTo>
              <a:lnTo>
                <a:pt x="0" y="1112193"/>
              </a:lnTo>
              <a:lnTo>
                <a:pt x="142588" y="1112193"/>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B8AF58-C88B-4C88-B21C-876D1C9BF249}">
      <dsp:nvSpPr>
        <dsp:cNvPr id="0" name=""/>
        <dsp:cNvSpPr/>
      </dsp:nvSpPr>
      <dsp:spPr>
        <a:xfrm>
          <a:off x="165085" y="1825708"/>
          <a:ext cx="142588" cy="437272"/>
        </a:xfrm>
        <a:custGeom>
          <a:avLst/>
          <a:gdLst/>
          <a:ahLst/>
          <a:cxnLst/>
          <a:rect l="0" t="0" r="0" b="0"/>
          <a:pathLst>
            <a:path>
              <a:moveTo>
                <a:pt x="0" y="0"/>
              </a:moveTo>
              <a:lnTo>
                <a:pt x="0" y="437272"/>
              </a:lnTo>
              <a:lnTo>
                <a:pt x="142588" y="43727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742FE4-E8FE-4715-92A3-1D84E25C9111}">
      <dsp:nvSpPr>
        <dsp:cNvPr id="0" name=""/>
        <dsp:cNvSpPr/>
      </dsp:nvSpPr>
      <dsp:spPr>
        <a:xfrm>
          <a:off x="545322" y="1150787"/>
          <a:ext cx="575108" cy="199624"/>
        </a:xfrm>
        <a:custGeom>
          <a:avLst/>
          <a:gdLst/>
          <a:ahLst/>
          <a:cxnLst/>
          <a:rect l="0" t="0" r="0" b="0"/>
          <a:pathLst>
            <a:path>
              <a:moveTo>
                <a:pt x="575108" y="0"/>
              </a:moveTo>
              <a:lnTo>
                <a:pt x="575108" y="99812"/>
              </a:lnTo>
              <a:lnTo>
                <a:pt x="0" y="99812"/>
              </a:lnTo>
              <a:lnTo>
                <a:pt x="0" y="19962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2BA2D0-B6AC-4AA6-8AA8-B57894A43554}">
      <dsp:nvSpPr>
        <dsp:cNvPr id="0" name=""/>
        <dsp:cNvSpPr/>
      </dsp:nvSpPr>
      <dsp:spPr>
        <a:xfrm>
          <a:off x="1120431" y="475866"/>
          <a:ext cx="2875544" cy="199624"/>
        </a:xfrm>
        <a:custGeom>
          <a:avLst/>
          <a:gdLst/>
          <a:ahLst/>
          <a:cxnLst/>
          <a:rect l="0" t="0" r="0" b="0"/>
          <a:pathLst>
            <a:path>
              <a:moveTo>
                <a:pt x="2875544" y="0"/>
              </a:moveTo>
              <a:lnTo>
                <a:pt x="2875544" y="99812"/>
              </a:lnTo>
              <a:lnTo>
                <a:pt x="0" y="99812"/>
              </a:lnTo>
              <a:lnTo>
                <a:pt x="0" y="199624"/>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A8D9E5-F336-4FA3-A877-584D426A7CDB}">
      <dsp:nvSpPr>
        <dsp:cNvPr id="0" name=""/>
        <dsp:cNvSpPr/>
      </dsp:nvSpPr>
      <dsp:spPr>
        <a:xfrm>
          <a:off x="3520679" y="569"/>
          <a:ext cx="950593" cy="4752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Verdana" pitchFamily="34" charset="0"/>
            </a:rPr>
            <a:t>TEMA</a:t>
          </a:r>
        </a:p>
      </dsp:txBody>
      <dsp:txXfrm>
        <a:off x="3520679" y="569"/>
        <a:ext cx="950593" cy="475296"/>
      </dsp:txXfrm>
    </dsp:sp>
    <dsp:sp modelId="{4026CE97-77EF-474A-8DA8-48B1BF277EEC}">
      <dsp:nvSpPr>
        <dsp:cNvPr id="0" name=""/>
        <dsp:cNvSpPr/>
      </dsp:nvSpPr>
      <dsp:spPr>
        <a:xfrm>
          <a:off x="645135" y="675490"/>
          <a:ext cx="950593" cy="475296"/>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Verdana" pitchFamily="34" charset="0"/>
            </a:rPr>
            <a:t>STRATEJİK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Verdana" pitchFamily="34" charset="0"/>
            </a:rPr>
            <a:t>AMAÇ 1</a:t>
          </a:r>
        </a:p>
      </dsp:txBody>
      <dsp:txXfrm>
        <a:off x="645135" y="675490"/>
        <a:ext cx="950593" cy="475296"/>
      </dsp:txXfrm>
    </dsp:sp>
    <dsp:sp modelId="{027D7BE4-F803-40CE-858D-8ED6A13B24C0}">
      <dsp:nvSpPr>
        <dsp:cNvPr id="0" name=""/>
        <dsp:cNvSpPr/>
      </dsp:nvSpPr>
      <dsp:spPr>
        <a:xfrm>
          <a:off x="70026" y="1350412"/>
          <a:ext cx="950593" cy="475296"/>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dirty="0" smtClean="0">
              <a:ln/>
              <a:effectLst/>
              <a:latin typeface="Verdana" pitchFamily="34" charset="0"/>
            </a:rPr>
            <a:t>ALT</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dirty="0" smtClean="0">
              <a:ln/>
              <a:effectLst/>
              <a:latin typeface="Verdana" pitchFamily="34" charset="0"/>
            </a:rPr>
            <a:t>AMAÇ 1.1</a:t>
          </a:r>
        </a:p>
      </dsp:txBody>
      <dsp:txXfrm>
        <a:off x="70026" y="1350412"/>
        <a:ext cx="950593" cy="475296"/>
      </dsp:txXfrm>
    </dsp:sp>
    <dsp:sp modelId="{6056D573-4165-4526-982E-733EEB338C0A}">
      <dsp:nvSpPr>
        <dsp:cNvPr id="0" name=""/>
        <dsp:cNvSpPr/>
      </dsp:nvSpPr>
      <dsp:spPr>
        <a:xfrm>
          <a:off x="307674" y="2025333"/>
          <a:ext cx="950593" cy="47529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Verdana" pitchFamily="34" charset="0"/>
            </a:rPr>
            <a:t>Performans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Verdana" pitchFamily="34" charset="0"/>
            </a:rPr>
            <a:t>Hedefi 1.1.1</a:t>
          </a:r>
        </a:p>
      </dsp:txBody>
      <dsp:txXfrm>
        <a:off x="307674" y="2025333"/>
        <a:ext cx="950593" cy="475296"/>
      </dsp:txXfrm>
    </dsp:sp>
    <dsp:sp modelId="{4356CC6F-5AB9-4E3D-8520-62DBB8F1F875}">
      <dsp:nvSpPr>
        <dsp:cNvPr id="0" name=""/>
        <dsp:cNvSpPr/>
      </dsp:nvSpPr>
      <dsp:spPr>
        <a:xfrm>
          <a:off x="307674" y="2700254"/>
          <a:ext cx="950593" cy="47529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Verdana" pitchFamily="34" charset="0"/>
            </a:rPr>
            <a:t>Faaliyet/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Verdana" pitchFamily="34" charset="0"/>
            </a:rPr>
            <a:t>Proje</a:t>
          </a:r>
        </a:p>
      </dsp:txBody>
      <dsp:txXfrm>
        <a:off x="307674" y="2700254"/>
        <a:ext cx="950593" cy="475296"/>
      </dsp:txXfrm>
    </dsp:sp>
    <dsp:sp modelId="{814B83CB-E2D9-48CD-83BD-FCF9AD3B827F}">
      <dsp:nvSpPr>
        <dsp:cNvPr id="0" name=""/>
        <dsp:cNvSpPr/>
      </dsp:nvSpPr>
      <dsp:spPr>
        <a:xfrm>
          <a:off x="545322" y="3375175"/>
          <a:ext cx="950593" cy="47529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kern="1200" cap="none" normalizeH="0" baseline="0" smtClean="0">
              <a:ln/>
              <a:effectLst/>
              <a:latin typeface="Arial" charset="0"/>
            </a:rPr>
            <a:t>MALİYET</a:t>
          </a:r>
        </a:p>
      </dsp:txBody>
      <dsp:txXfrm>
        <a:off x="545322" y="3375175"/>
        <a:ext cx="950593" cy="475296"/>
      </dsp:txXfrm>
    </dsp:sp>
    <dsp:sp modelId="{C0755B53-60F9-467B-BB47-5890089607D9}">
      <dsp:nvSpPr>
        <dsp:cNvPr id="0" name=""/>
        <dsp:cNvSpPr/>
      </dsp:nvSpPr>
      <dsp:spPr>
        <a:xfrm>
          <a:off x="1220243" y="1350412"/>
          <a:ext cx="950593" cy="475296"/>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dirty="0" smtClean="0">
              <a:ln/>
              <a:effectLst/>
              <a:latin typeface="Verdana" pitchFamily="34" charset="0"/>
            </a:rPr>
            <a:t>ALT</a:t>
          </a:r>
        </a:p>
        <a:p>
          <a:pPr marL="0" lvl="0" indent="0" algn="ctr" defTabSz="914400" rtl="0">
            <a:lnSpc>
              <a:spcPct val="100000"/>
            </a:lnSpc>
            <a:spcBef>
              <a:spcPct val="0"/>
            </a:spcBef>
            <a:spcAft>
              <a:spcPct val="0"/>
            </a:spcAft>
            <a:buNone/>
          </a:pPr>
          <a:r>
            <a:rPr kumimoji="0" lang="tr-TR" sz="1000" b="1" i="0" u="none" strike="noStrike" kern="1200" cap="none" normalizeH="0" baseline="0" dirty="0" smtClean="0">
              <a:ln/>
              <a:effectLst/>
              <a:latin typeface="Verdana" pitchFamily="34" charset="0"/>
            </a:rPr>
            <a:t>AMAÇ 1.2</a:t>
          </a:r>
        </a:p>
      </dsp:txBody>
      <dsp:txXfrm>
        <a:off x="1220243" y="1350412"/>
        <a:ext cx="950593" cy="475296"/>
      </dsp:txXfrm>
    </dsp:sp>
    <dsp:sp modelId="{7F281BBA-B081-46E5-8F08-864303B196D6}">
      <dsp:nvSpPr>
        <dsp:cNvPr id="0" name=""/>
        <dsp:cNvSpPr/>
      </dsp:nvSpPr>
      <dsp:spPr>
        <a:xfrm>
          <a:off x="1457892" y="2025333"/>
          <a:ext cx="950593" cy="47529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Verdana" pitchFamily="34" charset="0"/>
            </a:rPr>
            <a:t>Performans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Verdana" pitchFamily="34" charset="0"/>
            </a:rPr>
            <a:t>Hedefi 1.2.1</a:t>
          </a:r>
        </a:p>
      </dsp:txBody>
      <dsp:txXfrm>
        <a:off x="1457892" y="2025333"/>
        <a:ext cx="950593" cy="475296"/>
      </dsp:txXfrm>
    </dsp:sp>
    <dsp:sp modelId="{B0239F13-D7D5-49AB-8F9C-AF578A51A6FB}">
      <dsp:nvSpPr>
        <dsp:cNvPr id="0" name=""/>
        <dsp:cNvSpPr/>
      </dsp:nvSpPr>
      <dsp:spPr>
        <a:xfrm>
          <a:off x="1457892" y="2700254"/>
          <a:ext cx="950593" cy="47529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Arial" charset="0"/>
            </a:rPr>
            <a:t>Faaliyet/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Arial" charset="0"/>
            </a:rPr>
            <a:t>Proje</a:t>
          </a:r>
        </a:p>
      </dsp:txBody>
      <dsp:txXfrm>
        <a:off x="1457892" y="2700254"/>
        <a:ext cx="950593" cy="475296"/>
      </dsp:txXfrm>
    </dsp:sp>
    <dsp:sp modelId="{373D5E2B-C6E4-4D35-818D-76C38D155128}">
      <dsp:nvSpPr>
        <dsp:cNvPr id="0" name=""/>
        <dsp:cNvSpPr/>
      </dsp:nvSpPr>
      <dsp:spPr>
        <a:xfrm>
          <a:off x="3520679" y="675490"/>
          <a:ext cx="950593" cy="475296"/>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Verdana" pitchFamily="34" charset="0"/>
            </a:rPr>
            <a:t>STRATEJİK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Verdana" pitchFamily="34" charset="0"/>
            </a:rPr>
            <a:t>AMAÇ 2</a:t>
          </a:r>
        </a:p>
      </dsp:txBody>
      <dsp:txXfrm>
        <a:off x="3520679" y="675490"/>
        <a:ext cx="950593" cy="475296"/>
      </dsp:txXfrm>
    </dsp:sp>
    <dsp:sp modelId="{69E1201F-60EB-4961-9670-C32F699847ED}">
      <dsp:nvSpPr>
        <dsp:cNvPr id="0" name=""/>
        <dsp:cNvSpPr/>
      </dsp:nvSpPr>
      <dsp:spPr>
        <a:xfrm>
          <a:off x="2370461" y="1350412"/>
          <a:ext cx="950593" cy="475296"/>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dirty="0" smtClean="0">
              <a:ln/>
              <a:effectLst/>
              <a:latin typeface="Verdana" pitchFamily="34" charset="0"/>
            </a:rPr>
            <a:t>ALT</a:t>
          </a:r>
        </a:p>
        <a:p>
          <a:pPr marL="0" lvl="0" indent="0" algn="ctr" defTabSz="914400" rtl="0">
            <a:lnSpc>
              <a:spcPct val="100000"/>
            </a:lnSpc>
            <a:spcBef>
              <a:spcPct val="0"/>
            </a:spcBef>
            <a:spcAft>
              <a:spcPct val="0"/>
            </a:spcAft>
            <a:buNone/>
          </a:pPr>
          <a:r>
            <a:rPr kumimoji="0" lang="tr-TR" sz="1000" b="1" i="0" u="none" strike="noStrike" kern="1200" cap="none" normalizeH="0" baseline="0" dirty="0" smtClean="0">
              <a:ln/>
              <a:effectLst/>
              <a:latin typeface="Verdana" pitchFamily="34" charset="0"/>
            </a:rPr>
            <a:t>AMAÇ 2.1</a:t>
          </a:r>
        </a:p>
      </dsp:txBody>
      <dsp:txXfrm>
        <a:off x="2370461" y="1350412"/>
        <a:ext cx="950593" cy="475296"/>
      </dsp:txXfrm>
    </dsp:sp>
    <dsp:sp modelId="{49458F1B-6763-4731-B525-2797661AAAC6}">
      <dsp:nvSpPr>
        <dsp:cNvPr id="0" name=""/>
        <dsp:cNvSpPr/>
      </dsp:nvSpPr>
      <dsp:spPr>
        <a:xfrm>
          <a:off x="2608109" y="2025333"/>
          <a:ext cx="950593" cy="47529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Verdana" pitchFamily="34" charset="0"/>
            </a:rPr>
            <a:t>Performans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Verdana" pitchFamily="34" charset="0"/>
            </a:rPr>
            <a:t>Hedefi 2.1.1</a:t>
          </a:r>
        </a:p>
      </dsp:txBody>
      <dsp:txXfrm>
        <a:off x="2608109" y="2025333"/>
        <a:ext cx="950593" cy="475296"/>
      </dsp:txXfrm>
    </dsp:sp>
    <dsp:sp modelId="{7BE69476-E52D-45F5-B1B3-F214CC168C36}">
      <dsp:nvSpPr>
        <dsp:cNvPr id="0" name=""/>
        <dsp:cNvSpPr/>
      </dsp:nvSpPr>
      <dsp:spPr>
        <a:xfrm>
          <a:off x="2608109" y="2700254"/>
          <a:ext cx="950593" cy="47529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Arial" charset="0"/>
            </a:rPr>
            <a:t>Faaliyet/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Arial" charset="0"/>
            </a:rPr>
            <a:t>Proje</a:t>
          </a:r>
        </a:p>
      </dsp:txBody>
      <dsp:txXfrm>
        <a:off x="2608109" y="2700254"/>
        <a:ext cx="950593" cy="475296"/>
      </dsp:txXfrm>
    </dsp:sp>
    <dsp:sp modelId="{CC2ED397-1D88-4CD3-8431-E4630268BCF4}">
      <dsp:nvSpPr>
        <dsp:cNvPr id="0" name=""/>
        <dsp:cNvSpPr/>
      </dsp:nvSpPr>
      <dsp:spPr>
        <a:xfrm>
          <a:off x="3520679" y="1350412"/>
          <a:ext cx="950593" cy="475296"/>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dirty="0" smtClean="0">
              <a:ln/>
              <a:effectLst/>
              <a:latin typeface="Verdana" pitchFamily="34" charset="0"/>
            </a:rPr>
            <a:t>ALT</a:t>
          </a:r>
        </a:p>
        <a:p>
          <a:pPr marL="0" lvl="0" indent="0" algn="ctr" defTabSz="914400" rtl="0">
            <a:lnSpc>
              <a:spcPct val="100000"/>
            </a:lnSpc>
            <a:spcBef>
              <a:spcPct val="0"/>
            </a:spcBef>
            <a:spcAft>
              <a:spcPct val="0"/>
            </a:spcAft>
            <a:buNone/>
          </a:pPr>
          <a:r>
            <a:rPr kumimoji="0" lang="tr-TR" sz="1000" b="1" i="0" u="none" strike="noStrike" kern="1200" cap="none" normalizeH="0" baseline="0" dirty="0" smtClean="0">
              <a:ln/>
              <a:effectLst/>
              <a:latin typeface="Verdana" pitchFamily="34" charset="0"/>
            </a:rPr>
            <a:t>AMAÇ 2.2</a:t>
          </a:r>
        </a:p>
      </dsp:txBody>
      <dsp:txXfrm>
        <a:off x="3520679" y="1350412"/>
        <a:ext cx="950593" cy="475296"/>
      </dsp:txXfrm>
    </dsp:sp>
    <dsp:sp modelId="{6E102221-57D6-4D36-9AA6-948FBFE7BAA0}">
      <dsp:nvSpPr>
        <dsp:cNvPr id="0" name=""/>
        <dsp:cNvSpPr/>
      </dsp:nvSpPr>
      <dsp:spPr>
        <a:xfrm>
          <a:off x="3758327" y="2025333"/>
          <a:ext cx="950593" cy="47529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Verdana" pitchFamily="34" charset="0"/>
            </a:rPr>
            <a:t>Performans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Verdana" pitchFamily="34" charset="0"/>
            </a:rPr>
            <a:t>Hedefi 2.2.1</a:t>
          </a:r>
        </a:p>
      </dsp:txBody>
      <dsp:txXfrm>
        <a:off x="3758327" y="2025333"/>
        <a:ext cx="950593" cy="475296"/>
      </dsp:txXfrm>
    </dsp:sp>
    <dsp:sp modelId="{EB6850EC-CAD9-46C9-AA34-5E1012988991}">
      <dsp:nvSpPr>
        <dsp:cNvPr id="0" name=""/>
        <dsp:cNvSpPr/>
      </dsp:nvSpPr>
      <dsp:spPr>
        <a:xfrm>
          <a:off x="3758327" y="2700254"/>
          <a:ext cx="950593" cy="47529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Arial" charset="0"/>
            </a:rPr>
            <a:t>Faaliyet/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Arial" charset="0"/>
            </a:rPr>
            <a:t>Proje</a:t>
          </a:r>
        </a:p>
      </dsp:txBody>
      <dsp:txXfrm>
        <a:off x="3758327" y="2700254"/>
        <a:ext cx="950593" cy="475296"/>
      </dsp:txXfrm>
    </dsp:sp>
    <dsp:sp modelId="{9CACF09F-300A-4191-9D12-78DAFF2B40C8}">
      <dsp:nvSpPr>
        <dsp:cNvPr id="0" name=""/>
        <dsp:cNvSpPr/>
      </dsp:nvSpPr>
      <dsp:spPr>
        <a:xfrm>
          <a:off x="3995975" y="3375175"/>
          <a:ext cx="950593" cy="47529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kern="1200" cap="none" normalizeH="0" baseline="0" smtClean="0">
              <a:ln/>
              <a:effectLst/>
              <a:latin typeface="Arial" charset="0"/>
            </a:rPr>
            <a:t>MALİYET</a:t>
          </a:r>
        </a:p>
      </dsp:txBody>
      <dsp:txXfrm>
        <a:off x="3995975" y="3375175"/>
        <a:ext cx="950593" cy="475296"/>
      </dsp:txXfrm>
    </dsp:sp>
    <dsp:sp modelId="{0A401DFA-8226-4D18-BAD9-13631F249F28}">
      <dsp:nvSpPr>
        <dsp:cNvPr id="0" name=""/>
        <dsp:cNvSpPr/>
      </dsp:nvSpPr>
      <dsp:spPr>
        <a:xfrm>
          <a:off x="4233624" y="4050096"/>
          <a:ext cx="950593" cy="47529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kern="1200" cap="none" normalizeH="0" baseline="0" smtClean="0">
              <a:ln/>
              <a:effectLst/>
              <a:latin typeface="Arial" charset="0"/>
            </a:rPr>
            <a:t>BÜTÇE</a:t>
          </a:r>
        </a:p>
      </dsp:txBody>
      <dsp:txXfrm>
        <a:off x="4233624" y="4050096"/>
        <a:ext cx="950593" cy="475296"/>
      </dsp:txXfrm>
    </dsp:sp>
    <dsp:sp modelId="{7FB0E48C-E111-4823-806A-845BA07F3DC9}">
      <dsp:nvSpPr>
        <dsp:cNvPr id="0" name=""/>
        <dsp:cNvSpPr/>
      </dsp:nvSpPr>
      <dsp:spPr>
        <a:xfrm>
          <a:off x="4670896" y="1350412"/>
          <a:ext cx="950593" cy="475296"/>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dirty="0" smtClean="0">
              <a:ln/>
              <a:effectLst/>
              <a:latin typeface="Verdana" pitchFamily="34" charset="0"/>
            </a:rPr>
            <a:t>ALT</a:t>
          </a:r>
        </a:p>
        <a:p>
          <a:pPr marL="0" lvl="0" indent="0" algn="ctr" defTabSz="914400" rtl="0">
            <a:lnSpc>
              <a:spcPct val="100000"/>
            </a:lnSpc>
            <a:spcBef>
              <a:spcPct val="0"/>
            </a:spcBef>
            <a:spcAft>
              <a:spcPct val="0"/>
            </a:spcAft>
            <a:buNone/>
          </a:pPr>
          <a:r>
            <a:rPr kumimoji="0" lang="tr-TR" sz="1000" b="1" i="0" u="none" strike="noStrike" kern="1200" cap="none" normalizeH="0" baseline="0" dirty="0" smtClean="0">
              <a:ln/>
              <a:effectLst/>
              <a:latin typeface="Verdana" pitchFamily="34" charset="0"/>
            </a:rPr>
            <a:t>AMAÇ 2.3</a:t>
          </a:r>
        </a:p>
      </dsp:txBody>
      <dsp:txXfrm>
        <a:off x="4670896" y="1350412"/>
        <a:ext cx="950593" cy="475296"/>
      </dsp:txXfrm>
    </dsp:sp>
    <dsp:sp modelId="{CBA67124-A376-4103-AA68-50359B88DC89}">
      <dsp:nvSpPr>
        <dsp:cNvPr id="0" name=""/>
        <dsp:cNvSpPr/>
      </dsp:nvSpPr>
      <dsp:spPr>
        <a:xfrm>
          <a:off x="4908545" y="2025333"/>
          <a:ext cx="950593" cy="47529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Verdana" pitchFamily="34" charset="0"/>
            </a:rPr>
            <a:t>Performans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Verdana" pitchFamily="34" charset="0"/>
            </a:rPr>
            <a:t>Hedefi 2.3.1</a:t>
          </a:r>
        </a:p>
      </dsp:txBody>
      <dsp:txXfrm>
        <a:off x="4908545" y="2025333"/>
        <a:ext cx="950593" cy="475296"/>
      </dsp:txXfrm>
    </dsp:sp>
    <dsp:sp modelId="{86D70264-9C66-41CF-A8F5-75775C2A5A11}">
      <dsp:nvSpPr>
        <dsp:cNvPr id="0" name=""/>
        <dsp:cNvSpPr/>
      </dsp:nvSpPr>
      <dsp:spPr>
        <a:xfrm>
          <a:off x="4908545" y="2700254"/>
          <a:ext cx="950593" cy="47529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Arial" charset="0"/>
            </a:rPr>
            <a:t>Faaliyet/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Arial" charset="0"/>
            </a:rPr>
            <a:t>Proje</a:t>
          </a:r>
        </a:p>
      </dsp:txBody>
      <dsp:txXfrm>
        <a:off x="4908545" y="2700254"/>
        <a:ext cx="950593" cy="475296"/>
      </dsp:txXfrm>
    </dsp:sp>
    <dsp:sp modelId="{CF53B24B-7852-4F2B-A84A-5D0E9EE56495}">
      <dsp:nvSpPr>
        <dsp:cNvPr id="0" name=""/>
        <dsp:cNvSpPr/>
      </dsp:nvSpPr>
      <dsp:spPr>
        <a:xfrm>
          <a:off x="6396223" y="675490"/>
          <a:ext cx="950593" cy="475296"/>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Verdana" pitchFamily="34" charset="0"/>
            </a:rPr>
            <a:t>STRATEJİK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Verdana" pitchFamily="34" charset="0"/>
            </a:rPr>
            <a:t>AMAÇ 3</a:t>
          </a:r>
        </a:p>
      </dsp:txBody>
      <dsp:txXfrm>
        <a:off x="6396223" y="675490"/>
        <a:ext cx="950593" cy="475296"/>
      </dsp:txXfrm>
    </dsp:sp>
    <dsp:sp modelId="{8CA8AE21-6969-4650-B1E1-9D9B6A444319}">
      <dsp:nvSpPr>
        <dsp:cNvPr id="0" name=""/>
        <dsp:cNvSpPr/>
      </dsp:nvSpPr>
      <dsp:spPr>
        <a:xfrm>
          <a:off x="5821114" y="1350412"/>
          <a:ext cx="950593" cy="475296"/>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dirty="0" smtClean="0">
              <a:ln/>
              <a:effectLst/>
              <a:latin typeface="Verdana" pitchFamily="34" charset="0"/>
            </a:rPr>
            <a:t>ALT</a:t>
          </a:r>
        </a:p>
        <a:p>
          <a:pPr marL="0" lvl="0" indent="0" algn="ctr" defTabSz="914400" rtl="0">
            <a:lnSpc>
              <a:spcPct val="100000"/>
            </a:lnSpc>
            <a:spcBef>
              <a:spcPct val="0"/>
            </a:spcBef>
            <a:spcAft>
              <a:spcPct val="0"/>
            </a:spcAft>
            <a:buNone/>
          </a:pPr>
          <a:r>
            <a:rPr kumimoji="0" lang="tr-TR" sz="1000" b="1" i="0" u="none" strike="noStrike" kern="1200" cap="none" normalizeH="0" baseline="0" dirty="0" smtClean="0">
              <a:ln/>
              <a:effectLst/>
              <a:latin typeface="Verdana" pitchFamily="34" charset="0"/>
            </a:rPr>
            <a:t>AMAÇ 3.1</a:t>
          </a:r>
        </a:p>
      </dsp:txBody>
      <dsp:txXfrm>
        <a:off x="5821114" y="1350412"/>
        <a:ext cx="950593" cy="475296"/>
      </dsp:txXfrm>
    </dsp:sp>
    <dsp:sp modelId="{47B0AB92-A20C-4D05-A073-AAE807FF6B40}">
      <dsp:nvSpPr>
        <dsp:cNvPr id="0" name=""/>
        <dsp:cNvSpPr/>
      </dsp:nvSpPr>
      <dsp:spPr>
        <a:xfrm>
          <a:off x="6058762" y="2025333"/>
          <a:ext cx="950593" cy="47529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Verdana" pitchFamily="34" charset="0"/>
            </a:rPr>
            <a:t>Performans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Verdana" pitchFamily="34" charset="0"/>
            </a:rPr>
            <a:t>Hedefi 3.1.1</a:t>
          </a:r>
        </a:p>
      </dsp:txBody>
      <dsp:txXfrm>
        <a:off x="6058762" y="2025333"/>
        <a:ext cx="950593" cy="475296"/>
      </dsp:txXfrm>
    </dsp:sp>
    <dsp:sp modelId="{07980206-7981-40F6-892B-FC0633121014}">
      <dsp:nvSpPr>
        <dsp:cNvPr id="0" name=""/>
        <dsp:cNvSpPr/>
      </dsp:nvSpPr>
      <dsp:spPr>
        <a:xfrm>
          <a:off x="6058762" y="2700254"/>
          <a:ext cx="950593" cy="47529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Arial" charset="0"/>
            </a:rPr>
            <a:t>Faaliyet/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Arial" charset="0"/>
            </a:rPr>
            <a:t>Proje</a:t>
          </a:r>
        </a:p>
      </dsp:txBody>
      <dsp:txXfrm>
        <a:off x="6058762" y="2700254"/>
        <a:ext cx="950593" cy="475296"/>
      </dsp:txXfrm>
    </dsp:sp>
    <dsp:sp modelId="{6A8AC246-EDF2-4950-822D-47CE954DA78E}">
      <dsp:nvSpPr>
        <dsp:cNvPr id="0" name=""/>
        <dsp:cNvSpPr/>
      </dsp:nvSpPr>
      <dsp:spPr>
        <a:xfrm>
          <a:off x="6296411" y="3375175"/>
          <a:ext cx="950593" cy="47529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0" u="none" strike="noStrike" kern="1200" cap="none" normalizeH="0" baseline="0" smtClean="0">
              <a:ln/>
              <a:effectLst/>
              <a:latin typeface="Arial" charset="0"/>
            </a:rPr>
            <a:t>MALİYET</a:t>
          </a:r>
        </a:p>
      </dsp:txBody>
      <dsp:txXfrm>
        <a:off x="6296411" y="3375175"/>
        <a:ext cx="950593" cy="475296"/>
      </dsp:txXfrm>
    </dsp:sp>
    <dsp:sp modelId="{B37AC6DC-23F7-4212-B058-8E4321F0A184}">
      <dsp:nvSpPr>
        <dsp:cNvPr id="0" name=""/>
        <dsp:cNvSpPr/>
      </dsp:nvSpPr>
      <dsp:spPr>
        <a:xfrm>
          <a:off x="6971332" y="1350412"/>
          <a:ext cx="950593" cy="475296"/>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dirty="0" smtClean="0">
              <a:ln/>
              <a:effectLst/>
              <a:latin typeface="Verdana" pitchFamily="34" charset="0"/>
            </a:rPr>
            <a:t>ALT</a:t>
          </a:r>
        </a:p>
        <a:p>
          <a:pPr marL="0" lvl="0" indent="0" algn="ctr" defTabSz="914400" rtl="0">
            <a:lnSpc>
              <a:spcPct val="100000"/>
            </a:lnSpc>
            <a:spcBef>
              <a:spcPct val="0"/>
            </a:spcBef>
            <a:spcAft>
              <a:spcPct val="0"/>
            </a:spcAft>
            <a:buNone/>
          </a:pPr>
          <a:r>
            <a:rPr kumimoji="0" lang="tr-TR" sz="1000" b="1" i="0" u="none" strike="noStrike" kern="1200" cap="none" normalizeH="0" baseline="0" dirty="0" smtClean="0">
              <a:ln/>
              <a:effectLst/>
              <a:latin typeface="Verdana" pitchFamily="34" charset="0"/>
            </a:rPr>
            <a:t>AMAÇ 3.2</a:t>
          </a:r>
        </a:p>
      </dsp:txBody>
      <dsp:txXfrm>
        <a:off x="6971332" y="1350412"/>
        <a:ext cx="950593" cy="475296"/>
      </dsp:txXfrm>
    </dsp:sp>
    <dsp:sp modelId="{C15579DC-3469-4701-8276-179EE2F37A71}">
      <dsp:nvSpPr>
        <dsp:cNvPr id="0" name=""/>
        <dsp:cNvSpPr/>
      </dsp:nvSpPr>
      <dsp:spPr>
        <a:xfrm>
          <a:off x="7208980" y="2025333"/>
          <a:ext cx="950593" cy="47529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Verdana" pitchFamily="34" charset="0"/>
            </a:rPr>
            <a:t>Performans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Verdana" pitchFamily="34" charset="0"/>
            </a:rPr>
            <a:t>Hedefi 3.2.1</a:t>
          </a:r>
        </a:p>
      </dsp:txBody>
      <dsp:txXfrm>
        <a:off x="7208980" y="2025333"/>
        <a:ext cx="950593" cy="475296"/>
      </dsp:txXfrm>
    </dsp:sp>
    <dsp:sp modelId="{3EE61E4A-6DFC-436F-A867-1A7C5CD41531}">
      <dsp:nvSpPr>
        <dsp:cNvPr id="0" name=""/>
        <dsp:cNvSpPr/>
      </dsp:nvSpPr>
      <dsp:spPr>
        <a:xfrm>
          <a:off x="7208980" y="2700254"/>
          <a:ext cx="950593" cy="47529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Arial" charset="0"/>
            </a:rPr>
            <a:t>Faaliyet/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kern="1200" cap="none" normalizeH="0" baseline="0" smtClean="0">
              <a:ln/>
              <a:effectLst/>
              <a:latin typeface="Arial" charset="0"/>
            </a:rPr>
            <a:t>Proje</a:t>
          </a:r>
        </a:p>
      </dsp:txBody>
      <dsp:txXfrm>
        <a:off x="7208980" y="2700254"/>
        <a:ext cx="950593" cy="4752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5C63DC-0A1F-43EB-86D6-5960C407C94E}" type="datetimeFigureOut">
              <a:rPr lang="tr-TR" smtClean="0"/>
              <a:t>18.06.2013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751734-159F-4A6D-8397-DCE1AA1BEACF}" type="slidenum">
              <a:rPr lang="tr-TR" smtClean="0"/>
              <a:t>‹#›</a:t>
            </a:fld>
            <a:endParaRPr lang="tr-TR"/>
          </a:p>
        </p:txBody>
      </p:sp>
    </p:spTree>
    <p:extLst>
      <p:ext uri="{BB962C8B-B14F-4D97-AF65-F5344CB8AC3E}">
        <p14:creationId xmlns:p14="http://schemas.microsoft.com/office/powerpoint/2010/main" val="751936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AFBBBDA-1B71-4216-94F1-1BBB0F6E7A97}" type="datetime1">
              <a:rPr lang="tr-TR" smtClean="0"/>
              <a:t>18.06.2013</a:t>
            </a:fld>
            <a:endParaRPr lang="tr-TR"/>
          </a:p>
        </p:txBody>
      </p:sp>
      <p:sp>
        <p:nvSpPr>
          <p:cNvPr id="5" name="Altbilgi Yer Tutucusu 4"/>
          <p:cNvSpPr>
            <a:spLocks noGrp="1"/>
          </p:cNvSpPr>
          <p:nvPr>
            <p:ph type="ftr" sz="quarter" idx="11"/>
          </p:nvPr>
        </p:nvSpPr>
        <p:spPr/>
        <p:txBody>
          <a:bodyPr/>
          <a:lstStyle/>
          <a:p>
            <a:r>
              <a:rPr lang="tr-TR" smtClean="0"/>
              <a:t>SÜREKLİ İYİLEŞTİRME KOORDİNATÖRLÜĞÜ</a:t>
            </a:r>
            <a:endParaRPr lang="tr-TR"/>
          </a:p>
        </p:txBody>
      </p:sp>
      <p:sp>
        <p:nvSpPr>
          <p:cNvPr id="6" name="Slayt Numarası Yer Tutucusu 5"/>
          <p:cNvSpPr>
            <a:spLocks noGrp="1"/>
          </p:cNvSpPr>
          <p:nvPr>
            <p:ph type="sldNum" sz="quarter" idx="12"/>
          </p:nvPr>
        </p:nvSpPr>
        <p:spPr/>
        <p:txBody>
          <a:bodyPr/>
          <a:lstStyle/>
          <a:p>
            <a:fld id="{20914579-9B80-4587-AC16-989D746D297F}" type="slidenum">
              <a:rPr lang="tr-TR" smtClean="0"/>
              <a:t>‹#›</a:t>
            </a:fld>
            <a:endParaRPr lang="tr-TR"/>
          </a:p>
        </p:txBody>
      </p:sp>
    </p:spTree>
    <p:extLst>
      <p:ext uri="{BB962C8B-B14F-4D97-AF65-F5344CB8AC3E}">
        <p14:creationId xmlns:p14="http://schemas.microsoft.com/office/powerpoint/2010/main" val="2403982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F7D6C89-F9D1-43E5-BBBF-36F4F7B0788C}" type="datetime1">
              <a:rPr lang="tr-TR" smtClean="0"/>
              <a:t>18.06.2013</a:t>
            </a:fld>
            <a:endParaRPr lang="tr-TR"/>
          </a:p>
        </p:txBody>
      </p:sp>
      <p:sp>
        <p:nvSpPr>
          <p:cNvPr id="5" name="Altbilgi Yer Tutucusu 4"/>
          <p:cNvSpPr>
            <a:spLocks noGrp="1"/>
          </p:cNvSpPr>
          <p:nvPr>
            <p:ph type="ftr" sz="quarter" idx="11"/>
          </p:nvPr>
        </p:nvSpPr>
        <p:spPr/>
        <p:txBody>
          <a:bodyPr/>
          <a:lstStyle/>
          <a:p>
            <a:r>
              <a:rPr lang="tr-TR" smtClean="0"/>
              <a:t>SÜREKLİ İYİLEŞTİRME KOORDİNATÖRLÜĞÜ</a:t>
            </a:r>
            <a:endParaRPr lang="tr-TR"/>
          </a:p>
        </p:txBody>
      </p:sp>
      <p:sp>
        <p:nvSpPr>
          <p:cNvPr id="6" name="Slayt Numarası Yer Tutucusu 5"/>
          <p:cNvSpPr>
            <a:spLocks noGrp="1"/>
          </p:cNvSpPr>
          <p:nvPr>
            <p:ph type="sldNum" sz="quarter" idx="12"/>
          </p:nvPr>
        </p:nvSpPr>
        <p:spPr/>
        <p:txBody>
          <a:bodyPr/>
          <a:lstStyle/>
          <a:p>
            <a:fld id="{20914579-9B80-4587-AC16-989D746D297F}" type="slidenum">
              <a:rPr lang="tr-TR" smtClean="0"/>
              <a:t>‹#›</a:t>
            </a:fld>
            <a:endParaRPr lang="tr-TR"/>
          </a:p>
        </p:txBody>
      </p:sp>
    </p:spTree>
    <p:extLst>
      <p:ext uri="{BB962C8B-B14F-4D97-AF65-F5344CB8AC3E}">
        <p14:creationId xmlns:p14="http://schemas.microsoft.com/office/powerpoint/2010/main" val="1963243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90EF998-2AA3-4261-8235-94F406C77A94}" type="datetime1">
              <a:rPr lang="tr-TR" smtClean="0"/>
              <a:t>18.06.2013</a:t>
            </a:fld>
            <a:endParaRPr lang="tr-TR"/>
          </a:p>
        </p:txBody>
      </p:sp>
      <p:sp>
        <p:nvSpPr>
          <p:cNvPr id="5" name="Altbilgi Yer Tutucusu 4"/>
          <p:cNvSpPr>
            <a:spLocks noGrp="1"/>
          </p:cNvSpPr>
          <p:nvPr>
            <p:ph type="ftr" sz="quarter" idx="11"/>
          </p:nvPr>
        </p:nvSpPr>
        <p:spPr/>
        <p:txBody>
          <a:bodyPr/>
          <a:lstStyle/>
          <a:p>
            <a:r>
              <a:rPr lang="tr-TR" smtClean="0"/>
              <a:t>SÜREKLİ İYİLEŞTİRME KOORDİNATÖRLÜĞÜ</a:t>
            </a:r>
            <a:endParaRPr lang="tr-TR"/>
          </a:p>
        </p:txBody>
      </p:sp>
      <p:sp>
        <p:nvSpPr>
          <p:cNvPr id="6" name="Slayt Numarası Yer Tutucusu 5"/>
          <p:cNvSpPr>
            <a:spLocks noGrp="1"/>
          </p:cNvSpPr>
          <p:nvPr>
            <p:ph type="sldNum" sz="quarter" idx="12"/>
          </p:nvPr>
        </p:nvSpPr>
        <p:spPr/>
        <p:txBody>
          <a:bodyPr/>
          <a:lstStyle/>
          <a:p>
            <a:fld id="{20914579-9B80-4587-AC16-989D746D297F}" type="slidenum">
              <a:rPr lang="tr-TR" smtClean="0"/>
              <a:t>‹#›</a:t>
            </a:fld>
            <a:endParaRPr lang="tr-TR"/>
          </a:p>
        </p:txBody>
      </p:sp>
    </p:spTree>
    <p:extLst>
      <p:ext uri="{BB962C8B-B14F-4D97-AF65-F5344CB8AC3E}">
        <p14:creationId xmlns:p14="http://schemas.microsoft.com/office/powerpoint/2010/main" val="4127732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BCF4418-9F59-40C2-973E-758CA945D691}" type="datetime1">
              <a:rPr lang="tr-TR" smtClean="0"/>
              <a:t>18.06.2013</a:t>
            </a:fld>
            <a:endParaRPr lang="tr-TR"/>
          </a:p>
        </p:txBody>
      </p:sp>
      <p:sp>
        <p:nvSpPr>
          <p:cNvPr id="5" name="Altbilgi Yer Tutucusu 4"/>
          <p:cNvSpPr>
            <a:spLocks noGrp="1"/>
          </p:cNvSpPr>
          <p:nvPr>
            <p:ph type="ftr" sz="quarter" idx="11"/>
          </p:nvPr>
        </p:nvSpPr>
        <p:spPr/>
        <p:txBody>
          <a:bodyPr/>
          <a:lstStyle/>
          <a:p>
            <a:r>
              <a:rPr lang="tr-TR" smtClean="0"/>
              <a:t>SÜREKLİ İYİLEŞTİRME KOORDİNATÖRLÜĞÜ</a:t>
            </a:r>
            <a:endParaRPr lang="tr-TR"/>
          </a:p>
        </p:txBody>
      </p:sp>
      <p:sp>
        <p:nvSpPr>
          <p:cNvPr id="6" name="Slayt Numarası Yer Tutucusu 5"/>
          <p:cNvSpPr>
            <a:spLocks noGrp="1"/>
          </p:cNvSpPr>
          <p:nvPr>
            <p:ph type="sldNum" sz="quarter" idx="12"/>
          </p:nvPr>
        </p:nvSpPr>
        <p:spPr/>
        <p:txBody>
          <a:bodyPr/>
          <a:lstStyle/>
          <a:p>
            <a:fld id="{20914579-9B80-4587-AC16-989D746D297F}" type="slidenum">
              <a:rPr lang="tr-TR" smtClean="0"/>
              <a:t>‹#›</a:t>
            </a:fld>
            <a:endParaRPr lang="tr-TR"/>
          </a:p>
        </p:txBody>
      </p:sp>
    </p:spTree>
    <p:extLst>
      <p:ext uri="{BB962C8B-B14F-4D97-AF65-F5344CB8AC3E}">
        <p14:creationId xmlns:p14="http://schemas.microsoft.com/office/powerpoint/2010/main" val="410544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8EE18D6-D292-467F-9D85-A0E86784DE73}" type="datetime1">
              <a:rPr lang="tr-TR" smtClean="0"/>
              <a:t>18.06.2013</a:t>
            </a:fld>
            <a:endParaRPr lang="tr-TR"/>
          </a:p>
        </p:txBody>
      </p:sp>
      <p:sp>
        <p:nvSpPr>
          <p:cNvPr id="5" name="Altbilgi Yer Tutucusu 4"/>
          <p:cNvSpPr>
            <a:spLocks noGrp="1"/>
          </p:cNvSpPr>
          <p:nvPr>
            <p:ph type="ftr" sz="quarter" idx="11"/>
          </p:nvPr>
        </p:nvSpPr>
        <p:spPr/>
        <p:txBody>
          <a:bodyPr/>
          <a:lstStyle/>
          <a:p>
            <a:r>
              <a:rPr lang="tr-TR" smtClean="0"/>
              <a:t>SÜREKLİ İYİLEŞTİRME KOORDİNATÖRLÜĞÜ</a:t>
            </a:r>
            <a:endParaRPr lang="tr-TR"/>
          </a:p>
        </p:txBody>
      </p:sp>
      <p:sp>
        <p:nvSpPr>
          <p:cNvPr id="6" name="Slayt Numarası Yer Tutucusu 5"/>
          <p:cNvSpPr>
            <a:spLocks noGrp="1"/>
          </p:cNvSpPr>
          <p:nvPr>
            <p:ph type="sldNum" sz="quarter" idx="12"/>
          </p:nvPr>
        </p:nvSpPr>
        <p:spPr/>
        <p:txBody>
          <a:bodyPr/>
          <a:lstStyle/>
          <a:p>
            <a:fld id="{20914579-9B80-4587-AC16-989D746D297F}" type="slidenum">
              <a:rPr lang="tr-TR" smtClean="0"/>
              <a:t>‹#›</a:t>
            </a:fld>
            <a:endParaRPr lang="tr-TR"/>
          </a:p>
        </p:txBody>
      </p:sp>
    </p:spTree>
    <p:extLst>
      <p:ext uri="{BB962C8B-B14F-4D97-AF65-F5344CB8AC3E}">
        <p14:creationId xmlns:p14="http://schemas.microsoft.com/office/powerpoint/2010/main" val="2446959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E682875-014F-402B-8662-7D3DB90404B6}" type="datetime1">
              <a:rPr lang="tr-TR" smtClean="0"/>
              <a:t>18.06.2013</a:t>
            </a:fld>
            <a:endParaRPr lang="tr-TR"/>
          </a:p>
        </p:txBody>
      </p:sp>
      <p:sp>
        <p:nvSpPr>
          <p:cNvPr id="6" name="Altbilgi Yer Tutucusu 5"/>
          <p:cNvSpPr>
            <a:spLocks noGrp="1"/>
          </p:cNvSpPr>
          <p:nvPr>
            <p:ph type="ftr" sz="quarter" idx="11"/>
          </p:nvPr>
        </p:nvSpPr>
        <p:spPr/>
        <p:txBody>
          <a:bodyPr/>
          <a:lstStyle/>
          <a:p>
            <a:r>
              <a:rPr lang="tr-TR" smtClean="0"/>
              <a:t>SÜREKLİ İYİLEŞTİRME KOORDİNATÖRLÜĞÜ</a:t>
            </a:r>
            <a:endParaRPr lang="tr-TR"/>
          </a:p>
        </p:txBody>
      </p:sp>
      <p:sp>
        <p:nvSpPr>
          <p:cNvPr id="7" name="Slayt Numarası Yer Tutucusu 6"/>
          <p:cNvSpPr>
            <a:spLocks noGrp="1"/>
          </p:cNvSpPr>
          <p:nvPr>
            <p:ph type="sldNum" sz="quarter" idx="12"/>
          </p:nvPr>
        </p:nvSpPr>
        <p:spPr/>
        <p:txBody>
          <a:bodyPr/>
          <a:lstStyle/>
          <a:p>
            <a:fld id="{20914579-9B80-4587-AC16-989D746D297F}" type="slidenum">
              <a:rPr lang="tr-TR" smtClean="0"/>
              <a:t>‹#›</a:t>
            </a:fld>
            <a:endParaRPr lang="tr-TR"/>
          </a:p>
        </p:txBody>
      </p:sp>
    </p:spTree>
    <p:extLst>
      <p:ext uri="{BB962C8B-B14F-4D97-AF65-F5344CB8AC3E}">
        <p14:creationId xmlns:p14="http://schemas.microsoft.com/office/powerpoint/2010/main" val="4176815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6C110CD-AE63-4E13-BC47-C6851C5CE982}" type="datetime1">
              <a:rPr lang="tr-TR" smtClean="0"/>
              <a:t>18.06.2013</a:t>
            </a:fld>
            <a:endParaRPr lang="tr-TR"/>
          </a:p>
        </p:txBody>
      </p:sp>
      <p:sp>
        <p:nvSpPr>
          <p:cNvPr id="8" name="Altbilgi Yer Tutucusu 7"/>
          <p:cNvSpPr>
            <a:spLocks noGrp="1"/>
          </p:cNvSpPr>
          <p:nvPr>
            <p:ph type="ftr" sz="quarter" idx="11"/>
          </p:nvPr>
        </p:nvSpPr>
        <p:spPr/>
        <p:txBody>
          <a:bodyPr/>
          <a:lstStyle/>
          <a:p>
            <a:r>
              <a:rPr lang="tr-TR" smtClean="0"/>
              <a:t>SÜREKLİ İYİLEŞTİRME KOORDİNATÖRLÜĞÜ</a:t>
            </a:r>
            <a:endParaRPr lang="tr-TR"/>
          </a:p>
        </p:txBody>
      </p:sp>
      <p:sp>
        <p:nvSpPr>
          <p:cNvPr id="9" name="Slayt Numarası Yer Tutucusu 8"/>
          <p:cNvSpPr>
            <a:spLocks noGrp="1"/>
          </p:cNvSpPr>
          <p:nvPr>
            <p:ph type="sldNum" sz="quarter" idx="12"/>
          </p:nvPr>
        </p:nvSpPr>
        <p:spPr/>
        <p:txBody>
          <a:bodyPr/>
          <a:lstStyle/>
          <a:p>
            <a:fld id="{20914579-9B80-4587-AC16-989D746D297F}" type="slidenum">
              <a:rPr lang="tr-TR" smtClean="0"/>
              <a:t>‹#›</a:t>
            </a:fld>
            <a:endParaRPr lang="tr-TR"/>
          </a:p>
        </p:txBody>
      </p:sp>
    </p:spTree>
    <p:extLst>
      <p:ext uri="{BB962C8B-B14F-4D97-AF65-F5344CB8AC3E}">
        <p14:creationId xmlns:p14="http://schemas.microsoft.com/office/powerpoint/2010/main" val="404400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D2A977A-18B4-4EB1-A463-D656C6B9CFED}" type="datetime1">
              <a:rPr lang="tr-TR" smtClean="0"/>
              <a:t>18.06.2013</a:t>
            </a:fld>
            <a:endParaRPr lang="tr-TR"/>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a:t>
            </a:fld>
            <a:endParaRPr lang="tr-TR"/>
          </a:p>
        </p:txBody>
      </p:sp>
    </p:spTree>
    <p:extLst>
      <p:ext uri="{BB962C8B-B14F-4D97-AF65-F5344CB8AC3E}">
        <p14:creationId xmlns:p14="http://schemas.microsoft.com/office/powerpoint/2010/main" val="3199275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86C7216-088A-44E8-8E95-9DF33B902849}" type="datetime1">
              <a:rPr lang="tr-TR" smtClean="0"/>
              <a:t>18.06.2013</a:t>
            </a:fld>
            <a:endParaRPr lang="tr-TR"/>
          </a:p>
        </p:txBody>
      </p:sp>
      <p:sp>
        <p:nvSpPr>
          <p:cNvPr id="3" name="Altbilgi Yer Tutucusu 2"/>
          <p:cNvSpPr>
            <a:spLocks noGrp="1"/>
          </p:cNvSpPr>
          <p:nvPr>
            <p:ph type="ftr" sz="quarter" idx="11"/>
          </p:nvPr>
        </p:nvSpPr>
        <p:spPr/>
        <p:txBody>
          <a:bodyPr/>
          <a:lstStyle/>
          <a:p>
            <a:r>
              <a:rPr lang="tr-TR" smtClean="0"/>
              <a:t>SÜREKLİ İYİLEŞTİRME KOORDİNATÖRLÜĞÜ</a:t>
            </a:r>
            <a:endParaRPr lang="tr-TR"/>
          </a:p>
        </p:txBody>
      </p:sp>
      <p:sp>
        <p:nvSpPr>
          <p:cNvPr id="4" name="Slayt Numarası Yer Tutucusu 3"/>
          <p:cNvSpPr>
            <a:spLocks noGrp="1"/>
          </p:cNvSpPr>
          <p:nvPr>
            <p:ph type="sldNum" sz="quarter" idx="12"/>
          </p:nvPr>
        </p:nvSpPr>
        <p:spPr/>
        <p:txBody>
          <a:bodyPr/>
          <a:lstStyle/>
          <a:p>
            <a:fld id="{20914579-9B80-4587-AC16-989D746D297F}" type="slidenum">
              <a:rPr lang="tr-TR" smtClean="0"/>
              <a:t>‹#›</a:t>
            </a:fld>
            <a:endParaRPr lang="tr-TR"/>
          </a:p>
        </p:txBody>
      </p:sp>
    </p:spTree>
    <p:extLst>
      <p:ext uri="{BB962C8B-B14F-4D97-AF65-F5344CB8AC3E}">
        <p14:creationId xmlns:p14="http://schemas.microsoft.com/office/powerpoint/2010/main" val="3892864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9F91325-E678-4E39-BCB0-609432A2BF32}" type="datetime1">
              <a:rPr lang="tr-TR" smtClean="0"/>
              <a:t>18.06.2013</a:t>
            </a:fld>
            <a:endParaRPr lang="tr-TR"/>
          </a:p>
        </p:txBody>
      </p:sp>
      <p:sp>
        <p:nvSpPr>
          <p:cNvPr id="6" name="Altbilgi Yer Tutucusu 5"/>
          <p:cNvSpPr>
            <a:spLocks noGrp="1"/>
          </p:cNvSpPr>
          <p:nvPr>
            <p:ph type="ftr" sz="quarter" idx="11"/>
          </p:nvPr>
        </p:nvSpPr>
        <p:spPr/>
        <p:txBody>
          <a:bodyPr/>
          <a:lstStyle/>
          <a:p>
            <a:r>
              <a:rPr lang="tr-TR" smtClean="0"/>
              <a:t>SÜREKLİ İYİLEŞTİRME KOORDİNATÖRLÜĞÜ</a:t>
            </a:r>
            <a:endParaRPr lang="tr-TR"/>
          </a:p>
        </p:txBody>
      </p:sp>
      <p:sp>
        <p:nvSpPr>
          <p:cNvPr id="7" name="Slayt Numarası Yer Tutucusu 6"/>
          <p:cNvSpPr>
            <a:spLocks noGrp="1"/>
          </p:cNvSpPr>
          <p:nvPr>
            <p:ph type="sldNum" sz="quarter" idx="12"/>
          </p:nvPr>
        </p:nvSpPr>
        <p:spPr/>
        <p:txBody>
          <a:bodyPr/>
          <a:lstStyle/>
          <a:p>
            <a:fld id="{20914579-9B80-4587-AC16-989D746D297F}" type="slidenum">
              <a:rPr lang="tr-TR" smtClean="0"/>
              <a:t>‹#›</a:t>
            </a:fld>
            <a:endParaRPr lang="tr-TR"/>
          </a:p>
        </p:txBody>
      </p:sp>
    </p:spTree>
    <p:extLst>
      <p:ext uri="{BB962C8B-B14F-4D97-AF65-F5344CB8AC3E}">
        <p14:creationId xmlns:p14="http://schemas.microsoft.com/office/powerpoint/2010/main" val="1714399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7A77C46-D640-45FA-A314-8F94741772A2}" type="datetime1">
              <a:rPr lang="tr-TR" smtClean="0"/>
              <a:t>18.06.2013</a:t>
            </a:fld>
            <a:endParaRPr lang="tr-TR"/>
          </a:p>
        </p:txBody>
      </p:sp>
      <p:sp>
        <p:nvSpPr>
          <p:cNvPr id="6" name="Altbilgi Yer Tutucusu 5"/>
          <p:cNvSpPr>
            <a:spLocks noGrp="1"/>
          </p:cNvSpPr>
          <p:nvPr>
            <p:ph type="ftr" sz="quarter" idx="11"/>
          </p:nvPr>
        </p:nvSpPr>
        <p:spPr/>
        <p:txBody>
          <a:bodyPr/>
          <a:lstStyle/>
          <a:p>
            <a:r>
              <a:rPr lang="tr-TR" smtClean="0"/>
              <a:t>SÜREKLİ İYİLEŞTİRME KOORDİNATÖRLÜĞÜ</a:t>
            </a:r>
            <a:endParaRPr lang="tr-TR"/>
          </a:p>
        </p:txBody>
      </p:sp>
      <p:sp>
        <p:nvSpPr>
          <p:cNvPr id="7" name="Slayt Numarası Yer Tutucusu 6"/>
          <p:cNvSpPr>
            <a:spLocks noGrp="1"/>
          </p:cNvSpPr>
          <p:nvPr>
            <p:ph type="sldNum" sz="quarter" idx="12"/>
          </p:nvPr>
        </p:nvSpPr>
        <p:spPr/>
        <p:txBody>
          <a:bodyPr/>
          <a:lstStyle/>
          <a:p>
            <a:fld id="{20914579-9B80-4587-AC16-989D746D297F}" type="slidenum">
              <a:rPr lang="tr-TR" smtClean="0"/>
              <a:t>‹#›</a:t>
            </a:fld>
            <a:endParaRPr lang="tr-TR"/>
          </a:p>
        </p:txBody>
      </p:sp>
    </p:spTree>
    <p:extLst>
      <p:ext uri="{BB962C8B-B14F-4D97-AF65-F5344CB8AC3E}">
        <p14:creationId xmlns:p14="http://schemas.microsoft.com/office/powerpoint/2010/main" val="1393345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BF14B6-0A66-41F2-9B2E-4855CD834929}" type="datetime1">
              <a:rPr lang="tr-TR" smtClean="0"/>
              <a:t>18.06.2013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SÜREKLİ İYİLEŞTİRME KOORDİNATÖRLÜĞÜ</a:t>
            </a: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914579-9B80-4587-AC16-989D746D297F}" type="slidenum">
              <a:rPr lang="tr-TR" smtClean="0"/>
              <a:t>‹#›</a:t>
            </a:fld>
            <a:endParaRPr lang="tr-TR"/>
          </a:p>
        </p:txBody>
      </p:sp>
    </p:spTree>
    <p:extLst>
      <p:ext uri="{BB962C8B-B14F-4D97-AF65-F5344CB8AC3E}">
        <p14:creationId xmlns:p14="http://schemas.microsoft.com/office/powerpoint/2010/main" val="3326900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369368" y="4365104"/>
            <a:ext cx="6400800" cy="1752600"/>
          </a:xfrm>
        </p:spPr>
        <p:txBody>
          <a:bodyPr/>
          <a:lstStyle/>
          <a:p>
            <a:r>
              <a:rPr lang="tr-TR" dirty="0" err="1" smtClean="0"/>
              <a:t>Öğr</a:t>
            </a:r>
            <a:r>
              <a:rPr lang="tr-TR" dirty="0" smtClean="0"/>
              <a:t>. Gör. Okan BÜTÜNER</a:t>
            </a:r>
          </a:p>
          <a:p>
            <a:r>
              <a:rPr lang="tr-TR" dirty="0" smtClean="0"/>
              <a:t>SÜREKLİ İYİLEŞTİRME KOORDİNATÖRLÜĞÜ</a:t>
            </a:r>
            <a:endParaRPr lang="tr-TR" dirty="0"/>
          </a:p>
        </p:txBody>
      </p:sp>
      <p:sp>
        <p:nvSpPr>
          <p:cNvPr id="4" name="Başlık 1"/>
          <p:cNvSpPr txBox="1">
            <a:spLocks/>
          </p:cNvSpPr>
          <p:nvPr/>
        </p:nvSpPr>
        <p:spPr>
          <a:xfrm>
            <a:off x="674057" y="1052736"/>
            <a:ext cx="7772400" cy="302433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b="1" kern="10" dirty="0" smtClean="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80000"/>
                    </a:srgbClr>
                  </a:outerShdw>
                </a:effectLst>
                <a:latin typeface="Arial Rounded MT Bold" pitchFamily="34" charset="0"/>
                <a:cs typeface="Times New Roman"/>
              </a:rPr>
              <a:t>DÜZCE ÜNİVERSİTESİ </a:t>
            </a:r>
          </a:p>
          <a:p>
            <a:r>
              <a:rPr lang="tr-TR" b="1" kern="10" dirty="0" smtClean="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80000"/>
                    </a:srgbClr>
                  </a:outerShdw>
                </a:effectLst>
                <a:latin typeface="Arial Rounded MT Bold" pitchFamily="34" charset="0"/>
                <a:cs typeface="Times New Roman"/>
              </a:rPr>
              <a:t>STRATEJİK PLAN</a:t>
            </a:r>
          </a:p>
          <a:p>
            <a:r>
              <a:rPr lang="tr-TR" b="1" kern="10" dirty="0" smtClean="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80000"/>
                    </a:srgbClr>
                  </a:outerShdw>
                </a:effectLst>
                <a:latin typeface="Arial Rounded MT Bold" pitchFamily="34" charset="0"/>
                <a:cs typeface="Times New Roman"/>
              </a:rPr>
              <a:t> ÇALIŞMALARI</a:t>
            </a:r>
          </a:p>
          <a:p>
            <a:r>
              <a:rPr lang="tr-TR" b="1" kern="10" dirty="0" smtClean="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80000"/>
                    </a:srgbClr>
                  </a:outerShdw>
                </a:effectLst>
                <a:latin typeface="Arial Rounded MT Bold" pitchFamily="34" charset="0"/>
                <a:cs typeface="Times New Roman"/>
              </a:rPr>
              <a:t>2015-2019</a:t>
            </a:r>
            <a:endParaRPr lang="tr-TR" b="1" kern="10" dirty="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80000"/>
                  </a:srgbClr>
                </a:outerShdw>
              </a:effectLst>
              <a:latin typeface="Arial Rounded MT Bold" pitchFamily="34" charset="0"/>
              <a:cs typeface="Times New Roman"/>
            </a:endParaRPr>
          </a:p>
        </p:txBody>
      </p:sp>
    </p:spTree>
    <p:extLst>
      <p:ext uri="{BB962C8B-B14F-4D97-AF65-F5344CB8AC3E}">
        <p14:creationId xmlns:p14="http://schemas.microsoft.com/office/powerpoint/2010/main" val="3402199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STRATEJİLERİN BELİRLENMESİ</a:t>
            </a:r>
            <a:endParaRPr lang="tr-TR" dirty="0"/>
          </a:p>
        </p:txBody>
      </p:sp>
      <p:sp>
        <p:nvSpPr>
          <p:cNvPr id="3" name="İçerik Yer Tutucusu 2"/>
          <p:cNvSpPr>
            <a:spLocks noGrp="1"/>
          </p:cNvSpPr>
          <p:nvPr>
            <p:ph idx="1"/>
          </p:nvPr>
        </p:nvSpPr>
        <p:spPr/>
        <p:txBody>
          <a:bodyPr/>
          <a:lstStyle/>
          <a:p>
            <a:pPr marL="0" indent="0">
              <a:buNone/>
            </a:pPr>
            <a:r>
              <a:rPr lang="tr-TR" b="1" dirty="0" smtClean="0"/>
              <a:t>Strateji; </a:t>
            </a:r>
          </a:p>
          <a:p>
            <a:pPr marL="0" indent="0">
              <a:buNone/>
            </a:pPr>
            <a:r>
              <a:rPr lang="tr-TR" dirty="0"/>
              <a:t> </a:t>
            </a:r>
            <a:r>
              <a:rPr lang="tr-TR" dirty="0" smtClean="0"/>
              <a:t>		</a:t>
            </a:r>
            <a:r>
              <a:rPr lang="tr-TR" u="sng" dirty="0" smtClean="0"/>
              <a:t>izlenen yol demektir.</a:t>
            </a:r>
            <a:endParaRPr lang="tr-TR" u="sng" dirty="0"/>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10</a:t>
            </a:fld>
            <a:endParaRPr lang="tr-TR"/>
          </a:p>
        </p:txBody>
      </p:sp>
    </p:spTree>
    <p:extLst>
      <p:ext uri="{BB962C8B-B14F-4D97-AF65-F5344CB8AC3E}">
        <p14:creationId xmlns:p14="http://schemas.microsoft.com/office/powerpoint/2010/main" val="2293217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STRATEJİLERİN BELİRLENMESİ</a:t>
            </a:r>
            <a:endParaRPr lang="tr-TR" dirty="0"/>
          </a:p>
        </p:txBody>
      </p:sp>
      <p:sp>
        <p:nvSpPr>
          <p:cNvPr id="3" name="İçerik Yer Tutucusu 2"/>
          <p:cNvSpPr>
            <a:spLocks noGrp="1"/>
          </p:cNvSpPr>
          <p:nvPr>
            <p:ph idx="1"/>
          </p:nvPr>
        </p:nvSpPr>
        <p:spPr/>
        <p:txBody>
          <a:bodyPr/>
          <a:lstStyle/>
          <a:p>
            <a:pPr marL="0" indent="0" algn="just">
              <a:buNone/>
            </a:pPr>
            <a:r>
              <a:rPr lang="tr-TR" b="0" dirty="0" smtClean="0">
                <a:solidFill>
                  <a:srgbClr val="000000"/>
                </a:solidFill>
              </a:rPr>
              <a:t>Amaç ve hedeflere ulaşmak için neler yapılabilir? Olası sorunlar nelerdir ve bu sorunları nasıl aşabiliriz? Amaç ve hedeflere ulaşmak için izlenebilecek alternatif yol ve yöntemler nelerdir? GT, GF ve ZT, ZF stratejileri. (Hedefler bazında değil, stratejik amaç ve hedeflerle, faaliyet ve projeler bir bütün olarak değerlendirilip yazılacaktır.</a:t>
            </a:r>
            <a:endParaRPr lang="tr-TR" u="sng" dirty="0"/>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11</a:t>
            </a:fld>
            <a:endParaRPr lang="tr-TR"/>
          </a:p>
        </p:txBody>
      </p:sp>
    </p:spTree>
    <p:extLst>
      <p:ext uri="{BB962C8B-B14F-4D97-AF65-F5344CB8AC3E}">
        <p14:creationId xmlns:p14="http://schemas.microsoft.com/office/powerpoint/2010/main" val="1295738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STRATEJİK AMAÇ</a:t>
            </a:r>
            <a:endParaRPr lang="tr-TR" dirty="0"/>
          </a:p>
        </p:txBody>
      </p:sp>
      <p:sp>
        <p:nvSpPr>
          <p:cNvPr id="3" name="İçerik Yer Tutucusu 2"/>
          <p:cNvSpPr>
            <a:spLocks noGrp="1"/>
          </p:cNvSpPr>
          <p:nvPr>
            <p:ph idx="1"/>
          </p:nvPr>
        </p:nvSpPr>
        <p:spPr>
          <a:xfrm>
            <a:off x="467544" y="1124744"/>
            <a:ext cx="8229600" cy="5040560"/>
          </a:xfrm>
        </p:spPr>
        <p:txBody>
          <a:bodyPr>
            <a:noAutofit/>
          </a:bodyPr>
          <a:lstStyle/>
          <a:p>
            <a:pPr algn="just"/>
            <a:r>
              <a:rPr lang="tr-TR" dirty="0" smtClean="0"/>
              <a:t>Belirli bir sürede kurumun ulaşmayı hedeflediği sonuçlar</a:t>
            </a:r>
          </a:p>
          <a:p>
            <a:pPr algn="just"/>
            <a:r>
              <a:rPr lang="tr-TR" dirty="0" smtClean="0"/>
              <a:t>Vizyona giden yolda, öncelikle ve belirli bir sürede «nereye ulaşmak istiyoruz?» sorusunun cevabıdır.</a:t>
            </a:r>
          </a:p>
          <a:p>
            <a:pPr marL="0" indent="0" algn="just">
              <a:buNone/>
            </a:pPr>
            <a:endParaRPr lang="tr-TR" dirty="0" smtClean="0"/>
          </a:p>
          <a:p>
            <a:pPr marL="0" indent="0" algn="ctr">
              <a:buNone/>
            </a:pPr>
            <a:r>
              <a:rPr lang="tr-TR" sz="4000" b="1" dirty="0" smtClean="0"/>
              <a:t>Vizyona varmak için ulaşılması gereken sonuçlar</a:t>
            </a:r>
          </a:p>
          <a:p>
            <a:pPr marL="0" indent="0" algn="just">
              <a:buNone/>
            </a:pPr>
            <a:endParaRPr lang="tr-TR" dirty="0"/>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12</a:t>
            </a:fld>
            <a:endParaRPr lang="tr-TR"/>
          </a:p>
        </p:txBody>
      </p:sp>
    </p:spTree>
    <p:extLst>
      <p:ext uri="{BB962C8B-B14F-4D97-AF65-F5344CB8AC3E}">
        <p14:creationId xmlns:p14="http://schemas.microsoft.com/office/powerpoint/2010/main" val="3283717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STRATEJİK AMAÇ</a:t>
            </a:r>
            <a:endParaRPr lang="tr-TR" dirty="0"/>
          </a:p>
        </p:txBody>
      </p:sp>
      <p:sp>
        <p:nvSpPr>
          <p:cNvPr id="3" name="İçerik Yer Tutucusu 2"/>
          <p:cNvSpPr>
            <a:spLocks noGrp="1"/>
          </p:cNvSpPr>
          <p:nvPr>
            <p:ph idx="1"/>
          </p:nvPr>
        </p:nvSpPr>
        <p:spPr>
          <a:xfrm>
            <a:off x="467544" y="1124744"/>
            <a:ext cx="8229600" cy="5040560"/>
          </a:xfrm>
        </p:spPr>
        <p:txBody>
          <a:bodyPr>
            <a:noAutofit/>
          </a:bodyPr>
          <a:lstStyle/>
          <a:p>
            <a:pPr algn="just"/>
            <a:r>
              <a:rPr lang="tr-TR" sz="2400" dirty="0" smtClean="0"/>
              <a:t>Üniversitemizin ulaşmayı hedeflediği sonuçların kavramsal ifadesidir ve üst yönetim düzeyinde belirlenir.</a:t>
            </a:r>
          </a:p>
          <a:p>
            <a:pPr algn="just"/>
            <a:r>
              <a:rPr lang="tr-TR" sz="2400" dirty="0" smtClean="0"/>
              <a:t>Üniversitemizin misyonunu gerçekleştirmesine katkıda bulunmalıdır.</a:t>
            </a:r>
          </a:p>
          <a:p>
            <a:pPr algn="just"/>
            <a:r>
              <a:rPr lang="tr-TR" sz="2400" dirty="0" smtClean="0"/>
              <a:t>Misyon, vizyon ve temel değerlerle uyumlu olmalıdır.</a:t>
            </a:r>
          </a:p>
          <a:p>
            <a:pPr algn="just"/>
            <a:r>
              <a:rPr lang="tr-TR" sz="2400" dirty="0" smtClean="0"/>
              <a:t>İddialı, ama gerçekçi ve ulaşılabilir olmalıdır.</a:t>
            </a:r>
          </a:p>
          <a:p>
            <a:pPr algn="just"/>
            <a:r>
              <a:rPr lang="tr-TR" sz="2400" dirty="0" smtClean="0"/>
              <a:t>Ulaşılmak istenen sonuçları açık bir şekilde ifade etmeli, ancak bunlara nasıl ulaşılacağını ayrıntılı olarak açıklamamalıdır.</a:t>
            </a:r>
          </a:p>
          <a:p>
            <a:pPr algn="just"/>
            <a:r>
              <a:rPr lang="tr-TR" sz="2400" dirty="0" smtClean="0"/>
              <a:t>Hedefler için bir çerçeve çizmelidir.</a:t>
            </a:r>
          </a:p>
          <a:p>
            <a:pPr algn="just"/>
            <a:r>
              <a:rPr lang="tr-TR" sz="2400" dirty="0" smtClean="0"/>
              <a:t>Durum analizi sonuçlarına göre şekillenmelidir.</a:t>
            </a:r>
          </a:p>
          <a:p>
            <a:pPr algn="just"/>
            <a:r>
              <a:rPr lang="tr-TR" sz="2400" dirty="0" smtClean="0"/>
              <a:t>Orta vadeli bir zaman dilimini kapsamalıdır.</a:t>
            </a:r>
          </a:p>
          <a:p>
            <a:pPr algn="just"/>
            <a:r>
              <a:rPr lang="tr-TR" sz="2400" dirty="0" smtClean="0"/>
              <a:t>Önemli dışsal değişiklikler olmadığı sürece değiştirilmemelidir. </a:t>
            </a:r>
          </a:p>
          <a:p>
            <a:pPr marL="0" indent="0" algn="just">
              <a:buNone/>
            </a:pPr>
            <a:endParaRPr lang="tr-TR" sz="2400" dirty="0"/>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13</a:t>
            </a:fld>
            <a:endParaRPr lang="tr-TR"/>
          </a:p>
        </p:txBody>
      </p:sp>
    </p:spTree>
    <p:extLst>
      <p:ext uri="{BB962C8B-B14F-4D97-AF65-F5344CB8AC3E}">
        <p14:creationId xmlns:p14="http://schemas.microsoft.com/office/powerpoint/2010/main" val="257777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STRATEJİK AMAÇ</a:t>
            </a:r>
            <a:br>
              <a:rPr lang="tr-TR" dirty="0" smtClean="0"/>
            </a:br>
            <a:r>
              <a:rPr lang="tr-TR" dirty="0" smtClean="0"/>
              <a:t>ÖRNEK</a:t>
            </a:r>
            <a:endParaRPr lang="tr-TR" dirty="0"/>
          </a:p>
        </p:txBody>
      </p:sp>
      <p:sp>
        <p:nvSpPr>
          <p:cNvPr id="3" name="İçerik Yer Tutucusu 2"/>
          <p:cNvSpPr>
            <a:spLocks noGrp="1"/>
          </p:cNvSpPr>
          <p:nvPr>
            <p:ph idx="1"/>
          </p:nvPr>
        </p:nvSpPr>
        <p:spPr>
          <a:xfrm>
            <a:off x="467544" y="1556792"/>
            <a:ext cx="8229600" cy="4608512"/>
          </a:xfrm>
        </p:spPr>
        <p:txBody>
          <a:bodyPr>
            <a:noAutofit/>
          </a:bodyPr>
          <a:lstStyle/>
          <a:p>
            <a:pPr algn="just"/>
            <a:r>
              <a:rPr lang="tr-TR" sz="2400" dirty="0" smtClean="0"/>
              <a:t>TOPLUMSAL KATKI SAĞLAMAYA YÖNELİK AMAÇLAR </a:t>
            </a:r>
          </a:p>
          <a:p>
            <a:pPr lvl="1" algn="just"/>
            <a:r>
              <a:rPr lang="tr-TR" sz="2000" dirty="0" smtClean="0"/>
              <a:t>İLİMİZİN VE BÖLGEMİZİN SÜRDÜRÜLEBİLİR KALKINMASINA KATKIDA BULUNMAK. </a:t>
            </a:r>
          </a:p>
          <a:p>
            <a:pPr lvl="1" algn="just"/>
            <a:r>
              <a:rPr lang="tr-TR" sz="2000" dirty="0" smtClean="0"/>
              <a:t>İLİMİZ VE BÖLGEMİZ İNSANINA VERİLEN SAĞLIK HİZMETLERİ STANDARTLARINI YÜKSELTMEK</a:t>
            </a:r>
          </a:p>
          <a:p>
            <a:pPr algn="just"/>
            <a:r>
              <a:rPr lang="tr-TR" sz="2400" dirty="0" smtClean="0"/>
              <a:t>KURUMSAL GELİŞMEYE YÖNELİK AMAÇLAR</a:t>
            </a:r>
          </a:p>
          <a:p>
            <a:pPr lvl="1" algn="just"/>
            <a:r>
              <a:rPr lang="tr-TR" sz="2000" dirty="0" smtClean="0"/>
              <a:t>KURUMSALLAŞMAYI SAĞLAMAK</a:t>
            </a:r>
          </a:p>
          <a:p>
            <a:pPr lvl="1" algn="just"/>
            <a:r>
              <a:rPr lang="tr-TR" sz="2000" dirty="0" smtClean="0"/>
              <a:t>KAYNAK KULLANIM VERİMLİLİĞİNİ ARTIRMAK</a:t>
            </a:r>
          </a:p>
          <a:p>
            <a:pPr lvl="1" algn="just"/>
            <a:r>
              <a:rPr lang="tr-TR" sz="2000" dirty="0" smtClean="0"/>
              <a:t>EĞİTİM ÖĞRETİM VE HİZMET BİNALARINI TAMAMLAMAK</a:t>
            </a:r>
          </a:p>
          <a:p>
            <a:pPr lvl="1" algn="just"/>
            <a:r>
              <a:rPr lang="tr-TR" sz="2000" dirty="0" smtClean="0"/>
              <a:t>BİLGİ VE İLETİŞİM TEKNOLOJİLERİNİN KULLANIMINI YAYGINLAŞTIRMAK</a:t>
            </a:r>
          </a:p>
          <a:p>
            <a:pPr lvl="1" algn="just"/>
            <a:r>
              <a:rPr lang="tr-TR" sz="2000" dirty="0" smtClean="0"/>
              <a:t>PAYDAŞLARLA SAĞLIKLI VE SÜREKLİ İLİŞKİLER KURMAK</a:t>
            </a:r>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14</a:t>
            </a:fld>
            <a:endParaRPr lang="tr-TR"/>
          </a:p>
        </p:txBody>
      </p:sp>
    </p:spTree>
    <p:extLst>
      <p:ext uri="{BB962C8B-B14F-4D97-AF65-F5344CB8AC3E}">
        <p14:creationId xmlns:p14="http://schemas.microsoft.com/office/powerpoint/2010/main" val="2916903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STRATEJİK AMAÇ</a:t>
            </a:r>
            <a:br>
              <a:rPr lang="tr-TR" dirty="0" smtClean="0"/>
            </a:br>
            <a:r>
              <a:rPr lang="tr-TR" dirty="0" smtClean="0"/>
              <a:t>ÖRNEK</a:t>
            </a:r>
            <a:endParaRPr lang="tr-TR" dirty="0"/>
          </a:p>
        </p:txBody>
      </p:sp>
      <p:sp>
        <p:nvSpPr>
          <p:cNvPr id="3" name="İçerik Yer Tutucusu 2"/>
          <p:cNvSpPr>
            <a:spLocks noGrp="1"/>
          </p:cNvSpPr>
          <p:nvPr>
            <p:ph idx="1"/>
          </p:nvPr>
        </p:nvSpPr>
        <p:spPr>
          <a:xfrm>
            <a:off x="467544" y="1556792"/>
            <a:ext cx="8229600" cy="4608512"/>
          </a:xfrm>
        </p:spPr>
        <p:txBody>
          <a:bodyPr>
            <a:noAutofit/>
          </a:bodyPr>
          <a:lstStyle/>
          <a:p>
            <a:pPr algn="just"/>
            <a:r>
              <a:rPr lang="tr-TR" sz="2400" dirty="0"/>
              <a:t>Müdürlüklerin her biri yılda bir kez seminer  düzenleyecektir</a:t>
            </a:r>
            <a:r>
              <a:rPr lang="tr-TR" sz="2400" dirty="0" smtClean="0"/>
              <a:t>.</a:t>
            </a:r>
          </a:p>
          <a:p>
            <a:pPr lvl="1" algn="just"/>
            <a:r>
              <a:rPr lang="tr-TR" sz="2000" dirty="0"/>
              <a:t>(Neden yanlış: Amaç açık değildir. Seminerlerin  yapılması ile ne amaçlandığı belli değildir. Yazılan ifade; bir faaliyeti yada yöntemi belirtmektedir)</a:t>
            </a:r>
          </a:p>
          <a:p>
            <a:pPr algn="just"/>
            <a:r>
              <a:rPr lang="tr-TR" sz="2400" dirty="0" smtClean="0"/>
              <a:t>Temiz, sağlıklı ve cazip bir çevre yaratılması için kirlilik ve çöp miktarı azaltılarak şehrimizdeki yaşam kalitesini yükseltmek</a:t>
            </a:r>
          </a:p>
          <a:p>
            <a:pPr lvl="1" algn="just"/>
            <a:r>
              <a:rPr lang="tr-TR" sz="2000" dirty="0"/>
              <a:t>(Neden doğru: Ulaşılmak istenen amacın yönü ve varılmak istenen nokta açık bir şekilde ifade edilmiştir. Amacın belirttiği hususlar hedeflerin nasıl geliştirileceği konusunda yol göstermektedir. Burada “temiz, sağlıklı ve cazip bir çevre yaratılması” ile kirliliğin ve çöp miktarının azaltılması arasında bir ilişki kurulmaktadır)</a:t>
            </a:r>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15</a:t>
            </a:fld>
            <a:endParaRPr lang="tr-TR"/>
          </a:p>
        </p:txBody>
      </p:sp>
    </p:spTree>
    <p:extLst>
      <p:ext uri="{BB962C8B-B14F-4D97-AF65-F5344CB8AC3E}">
        <p14:creationId xmlns:p14="http://schemas.microsoft.com/office/powerpoint/2010/main" val="494844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Başlık"/>
          <p:cNvSpPr>
            <a:spLocks noGrp="1"/>
          </p:cNvSpPr>
          <p:nvPr>
            <p:ph type="title"/>
          </p:nvPr>
        </p:nvSpPr>
        <p:spPr/>
        <p:txBody>
          <a:bodyPr/>
          <a:lstStyle/>
          <a:p>
            <a:pPr eaLnBrk="1" hangingPunct="1"/>
            <a:r>
              <a:rPr lang="tr-TR" smtClean="0"/>
              <a:t>HEDEFLER</a:t>
            </a:r>
          </a:p>
        </p:txBody>
      </p:sp>
      <p:sp>
        <p:nvSpPr>
          <p:cNvPr id="3075" name="2 İçerik Yer Tutucusu"/>
          <p:cNvSpPr>
            <a:spLocks noGrp="1"/>
          </p:cNvSpPr>
          <p:nvPr>
            <p:ph idx="1"/>
          </p:nvPr>
        </p:nvSpPr>
        <p:spPr/>
        <p:txBody>
          <a:bodyPr/>
          <a:lstStyle/>
          <a:p>
            <a:pPr eaLnBrk="1" hangingPunct="1">
              <a:buFont typeface="Arial" charset="0"/>
              <a:buNone/>
            </a:pPr>
            <a:r>
              <a:rPr lang="tr-TR" smtClean="0"/>
              <a:t>Kalite hedefleri ölçülebilir ve kalite politikası ile tutarlı olmalıdır.</a:t>
            </a:r>
          </a:p>
          <a:p>
            <a:pPr eaLnBrk="1" hangingPunct="1">
              <a:buFont typeface="Arial" charset="0"/>
              <a:buNone/>
            </a:pPr>
            <a:r>
              <a:rPr lang="tr-TR" smtClean="0"/>
              <a:t>Hedefleri ölçerken 3 bilgiye ihtiyaç vardır;</a:t>
            </a:r>
          </a:p>
          <a:p>
            <a:pPr lvl="1" eaLnBrk="1" hangingPunct="1">
              <a:buFont typeface="Wingdings" pitchFamily="2" charset="2"/>
              <a:buChar char="ü"/>
            </a:pPr>
            <a:r>
              <a:rPr lang="tr-TR" smtClean="0"/>
              <a:t>ŞİMDİKİ DURUM</a:t>
            </a:r>
          </a:p>
          <a:p>
            <a:pPr lvl="1" eaLnBrk="1" hangingPunct="1">
              <a:buFont typeface="Wingdings" pitchFamily="2" charset="2"/>
              <a:buChar char="ü"/>
            </a:pPr>
            <a:r>
              <a:rPr lang="tr-TR" smtClean="0"/>
              <a:t>ELDE ETMEK İSTEDİĞİMİZ DURUM</a:t>
            </a:r>
          </a:p>
          <a:p>
            <a:pPr lvl="1" eaLnBrk="1" hangingPunct="1">
              <a:buFont typeface="Wingdings" pitchFamily="2" charset="2"/>
              <a:buChar char="ü"/>
            </a:pPr>
            <a:r>
              <a:rPr lang="tr-TR" smtClean="0"/>
              <a:t>NE KADAR SÜRE TANIYACAĞIMIZ.</a:t>
            </a:r>
          </a:p>
          <a:p>
            <a:pPr eaLnBrk="1" hangingPunct="1">
              <a:buFont typeface="Arial" charset="0"/>
              <a:buNone/>
            </a:pPr>
            <a:endParaRPr lang="tr-TR" smtClean="0"/>
          </a:p>
        </p:txBody>
      </p:sp>
      <p:sp>
        <p:nvSpPr>
          <p:cNvPr id="4" name="3 Veri Yer Tutucusu"/>
          <p:cNvSpPr>
            <a:spLocks noGrp="1"/>
          </p:cNvSpPr>
          <p:nvPr>
            <p:ph type="dt" sz="quarter" idx="10"/>
          </p:nvPr>
        </p:nvSpPr>
        <p:spPr/>
        <p:txBody>
          <a:bodyPr/>
          <a:lstStyle/>
          <a:p>
            <a:pPr>
              <a:defRPr/>
            </a:pPr>
            <a:r>
              <a:rPr lang="tr-TR"/>
              <a:t>01.2010</a:t>
            </a:r>
          </a:p>
        </p:txBody>
      </p:sp>
      <p:sp>
        <p:nvSpPr>
          <p:cNvPr id="5" name="4 Slayt Numarası Yer Tutucusu"/>
          <p:cNvSpPr>
            <a:spLocks noGrp="1"/>
          </p:cNvSpPr>
          <p:nvPr>
            <p:ph type="sldNum" sz="quarter" idx="12"/>
          </p:nvPr>
        </p:nvSpPr>
        <p:spPr/>
        <p:txBody>
          <a:bodyPr/>
          <a:lstStyle/>
          <a:p>
            <a:pPr>
              <a:defRPr/>
            </a:pPr>
            <a:fld id="{0845D0BB-E8D8-48BC-AD02-21AA80A4F988}" type="slidenum">
              <a:rPr lang="tr-TR"/>
              <a:pPr>
                <a:defRPr/>
              </a:pPr>
              <a:t>16</a:t>
            </a:fld>
            <a:endParaRPr lang="tr-TR"/>
          </a:p>
        </p:txBody>
      </p:sp>
      <p:sp>
        <p:nvSpPr>
          <p:cNvPr id="6" name="5 Altbilgi Yer Tutucusu"/>
          <p:cNvSpPr>
            <a:spLocks noGrp="1"/>
          </p:cNvSpPr>
          <p:nvPr>
            <p:ph type="ftr" sz="quarter" idx="11"/>
          </p:nvPr>
        </p:nvSpPr>
        <p:spPr/>
        <p:txBody>
          <a:bodyPr/>
          <a:lstStyle/>
          <a:p>
            <a:pPr>
              <a:defRPr/>
            </a:pPr>
            <a:r>
              <a:rPr lang="tr-TR"/>
              <a:t>ISO 9001:2008 TEMEL BİLGİLENDİRME EĞİTİMİ</a:t>
            </a:r>
          </a:p>
        </p:txBody>
      </p:sp>
    </p:spTree>
    <p:extLst>
      <p:ext uri="{BB962C8B-B14F-4D97-AF65-F5344CB8AC3E}">
        <p14:creationId xmlns:p14="http://schemas.microsoft.com/office/powerpoint/2010/main" val="31537157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wipe(down)">
                                      <p:cBhvr>
                                        <p:cTn id="7" dur="500"/>
                                        <p:tgtEl>
                                          <p:spTgt spid="30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wipe(down)">
                                      <p:cBhvr>
                                        <p:cTn id="12" dur="500"/>
                                        <p:tgtEl>
                                          <p:spTgt spid="3075">
                                            <p:txEl>
                                              <p:pRg st="1" end="1"/>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animEffect transition="in" filter="wipe(down)">
                                      <p:cBhvr>
                                        <p:cTn id="15" dur="500"/>
                                        <p:tgtEl>
                                          <p:spTgt spid="3075">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075">
                                            <p:txEl>
                                              <p:pRg st="3" end="3"/>
                                            </p:txEl>
                                          </p:spTgt>
                                        </p:tgtEl>
                                        <p:attrNameLst>
                                          <p:attrName>style.visibility</p:attrName>
                                        </p:attrNameLst>
                                      </p:cBhvr>
                                      <p:to>
                                        <p:strVal val="visible"/>
                                      </p:to>
                                    </p:set>
                                    <p:animEffect transition="in" filter="wipe(down)">
                                      <p:cBhvr>
                                        <p:cTn id="18" dur="500"/>
                                        <p:tgtEl>
                                          <p:spTgt spid="3075">
                                            <p:txEl>
                                              <p:pRg st="3" end="3"/>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3075">
                                            <p:txEl>
                                              <p:pRg st="4" end="4"/>
                                            </p:txEl>
                                          </p:spTgt>
                                        </p:tgtEl>
                                        <p:attrNameLst>
                                          <p:attrName>style.visibility</p:attrName>
                                        </p:attrNameLst>
                                      </p:cBhvr>
                                      <p:to>
                                        <p:strVal val="visible"/>
                                      </p:to>
                                    </p:set>
                                    <p:animEffect transition="in" filter="wipe(down)">
                                      <p:cBhvr>
                                        <p:cTn id="21"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Başlık"/>
          <p:cNvSpPr>
            <a:spLocks noGrp="1"/>
          </p:cNvSpPr>
          <p:nvPr>
            <p:ph type="title"/>
          </p:nvPr>
        </p:nvSpPr>
        <p:spPr/>
        <p:txBody>
          <a:bodyPr/>
          <a:lstStyle/>
          <a:p>
            <a:pPr eaLnBrk="1" hangingPunct="1"/>
            <a:r>
              <a:rPr lang="tr-TR" smtClean="0"/>
              <a:t>HEDEFLER</a:t>
            </a:r>
          </a:p>
        </p:txBody>
      </p:sp>
      <p:graphicFrame>
        <p:nvGraphicFramePr>
          <p:cNvPr id="7" name="6 İçerik Yer Tutucusu"/>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Veri Yer Tutucusu"/>
          <p:cNvSpPr>
            <a:spLocks noGrp="1"/>
          </p:cNvSpPr>
          <p:nvPr>
            <p:ph type="dt" sz="quarter" idx="10"/>
          </p:nvPr>
        </p:nvSpPr>
        <p:spPr/>
        <p:txBody>
          <a:bodyPr/>
          <a:lstStyle/>
          <a:p>
            <a:pPr>
              <a:defRPr/>
            </a:pPr>
            <a:r>
              <a:rPr lang="tr-TR"/>
              <a:t>01.2010</a:t>
            </a:r>
          </a:p>
        </p:txBody>
      </p:sp>
      <p:sp>
        <p:nvSpPr>
          <p:cNvPr id="5" name="4 Slayt Numarası Yer Tutucusu"/>
          <p:cNvSpPr>
            <a:spLocks noGrp="1"/>
          </p:cNvSpPr>
          <p:nvPr>
            <p:ph type="sldNum" sz="quarter" idx="12"/>
          </p:nvPr>
        </p:nvSpPr>
        <p:spPr/>
        <p:txBody>
          <a:bodyPr/>
          <a:lstStyle/>
          <a:p>
            <a:pPr>
              <a:defRPr/>
            </a:pPr>
            <a:fld id="{E0780914-1AA3-469B-B2D9-7B0A5B5BE21B}" type="slidenum">
              <a:rPr lang="tr-TR"/>
              <a:pPr>
                <a:defRPr/>
              </a:pPr>
              <a:t>17</a:t>
            </a:fld>
            <a:endParaRPr lang="tr-TR"/>
          </a:p>
        </p:txBody>
      </p:sp>
      <p:sp>
        <p:nvSpPr>
          <p:cNvPr id="6" name="5 Altbilgi Yer Tutucusu"/>
          <p:cNvSpPr>
            <a:spLocks noGrp="1"/>
          </p:cNvSpPr>
          <p:nvPr>
            <p:ph type="ftr" sz="quarter" idx="11"/>
          </p:nvPr>
        </p:nvSpPr>
        <p:spPr/>
        <p:txBody>
          <a:bodyPr/>
          <a:lstStyle/>
          <a:p>
            <a:pPr>
              <a:defRPr/>
            </a:pPr>
            <a:r>
              <a:rPr lang="tr-TR"/>
              <a:t>ISO 9001:2008 TEMEL BİLGİLENDİRME EĞİTİMİ</a:t>
            </a:r>
          </a:p>
        </p:txBody>
      </p:sp>
      <p:sp>
        <p:nvSpPr>
          <p:cNvPr id="4103" name="7 Metin kutusu"/>
          <p:cNvSpPr txBox="1">
            <a:spLocks noChangeArrowheads="1"/>
          </p:cNvSpPr>
          <p:nvPr/>
        </p:nvSpPr>
        <p:spPr bwMode="auto">
          <a:xfrm>
            <a:off x="5364163" y="3716338"/>
            <a:ext cx="2386012"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2100">
                <a:latin typeface="Calibri" pitchFamily="34" charset="0"/>
              </a:rPr>
              <a:t>Realistic (Gerçekçi) </a:t>
            </a:r>
          </a:p>
        </p:txBody>
      </p:sp>
      <p:sp>
        <p:nvSpPr>
          <p:cNvPr id="4104" name="8 Metin kutusu"/>
          <p:cNvSpPr txBox="1">
            <a:spLocks noChangeArrowheads="1"/>
          </p:cNvSpPr>
          <p:nvPr/>
        </p:nvSpPr>
        <p:spPr bwMode="auto">
          <a:xfrm>
            <a:off x="5364163" y="4221163"/>
            <a:ext cx="1954212"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2100">
                <a:latin typeface="Calibri" pitchFamily="34" charset="0"/>
              </a:rPr>
              <a:t>Time-bound (Zaman aralığı) </a:t>
            </a:r>
          </a:p>
        </p:txBody>
      </p:sp>
    </p:spTree>
    <p:extLst>
      <p:ext uri="{BB962C8B-B14F-4D97-AF65-F5344CB8AC3E}">
        <p14:creationId xmlns:p14="http://schemas.microsoft.com/office/powerpoint/2010/main" val="37641278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103"/>
                                        </p:tgtEl>
                                        <p:attrNameLst>
                                          <p:attrName>style.visibility</p:attrName>
                                        </p:attrNameLst>
                                      </p:cBhvr>
                                      <p:to>
                                        <p:strVal val="visible"/>
                                      </p:to>
                                    </p:set>
                                    <p:animEffect transition="in" filter="wipe(down)">
                                      <p:cBhvr>
                                        <p:cTn id="7" dur="500"/>
                                        <p:tgtEl>
                                          <p:spTgt spid="41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104"/>
                                        </p:tgtEl>
                                        <p:attrNameLst>
                                          <p:attrName>style.visibility</p:attrName>
                                        </p:attrNameLst>
                                      </p:cBhvr>
                                      <p:to>
                                        <p:strVal val="visible"/>
                                      </p:to>
                                    </p:set>
                                    <p:animEffect transition="in" filter="wipe(down)">
                                      <p:cBhvr>
                                        <p:cTn id="12" dur="500"/>
                                        <p:tgtEl>
                                          <p:spTgt spid="4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p:bldP spid="410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Başlık"/>
          <p:cNvSpPr>
            <a:spLocks noGrp="1"/>
          </p:cNvSpPr>
          <p:nvPr>
            <p:ph type="title"/>
          </p:nvPr>
        </p:nvSpPr>
        <p:spPr/>
        <p:txBody>
          <a:bodyPr/>
          <a:lstStyle/>
          <a:p>
            <a:pPr eaLnBrk="1" hangingPunct="1"/>
            <a:r>
              <a:rPr lang="tr-TR" smtClean="0"/>
              <a:t>HEDEF 1</a:t>
            </a:r>
          </a:p>
        </p:txBody>
      </p:sp>
      <p:sp>
        <p:nvSpPr>
          <p:cNvPr id="5123" name="10 İçerik Yer Tutucusu"/>
          <p:cNvSpPr>
            <a:spLocks noGrp="1"/>
          </p:cNvSpPr>
          <p:nvPr>
            <p:ph idx="1"/>
          </p:nvPr>
        </p:nvSpPr>
        <p:spPr/>
        <p:txBody>
          <a:bodyPr/>
          <a:lstStyle/>
          <a:p>
            <a:pPr algn="ctr" eaLnBrk="1" hangingPunct="1">
              <a:buFont typeface="Arial" charset="0"/>
              <a:buNone/>
            </a:pPr>
            <a:r>
              <a:rPr lang="tr-TR" smtClean="0"/>
              <a:t>K1 BÖLÜMÜ GENİŞ AÇILI LENSLERİN İADESİNİ %5 ORANINDA AZALTACAK.</a:t>
            </a:r>
          </a:p>
          <a:p>
            <a:pPr algn="ctr" eaLnBrk="1" hangingPunct="1">
              <a:buFont typeface="Arial" charset="0"/>
              <a:buNone/>
            </a:pPr>
            <a:endParaRPr lang="tr-TR" smtClean="0"/>
          </a:p>
          <a:p>
            <a:pPr eaLnBrk="1" hangingPunct="1">
              <a:buFont typeface="Arial" charset="0"/>
              <a:buNone/>
            </a:pPr>
            <a:r>
              <a:rPr lang="tr-TR" smtClean="0"/>
              <a:t>CEVAP: </a:t>
            </a:r>
          </a:p>
          <a:p>
            <a:pPr eaLnBrk="1" hangingPunct="1">
              <a:buFont typeface="Arial" charset="0"/>
              <a:buNone/>
            </a:pPr>
            <a:r>
              <a:rPr lang="tr-TR" smtClean="0"/>
              <a:t>Zaman belirtilmemiş.</a:t>
            </a:r>
          </a:p>
          <a:p>
            <a:pPr eaLnBrk="1" hangingPunct="1">
              <a:buFont typeface="Arial" charset="0"/>
              <a:buNone/>
            </a:pPr>
            <a:r>
              <a:rPr lang="tr-TR" smtClean="0"/>
              <a:t>Şu andaki durum belli değil.</a:t>
            </a:r>
          </a:p>
          <a:p>
            <a:pPr algn="ctr" eaLnBrk="1" hangingPunct="1">
              <a:buFont typeface="Arial" charset="0"/>
              <a:buNone/>
            </a:pPr>
            <a:endParaRPr lang="tr-TR" smtClean="0"/>
          </a:p>
        </p:txBody>
      </p:sp>
      <p:sp>
        <p:nvSpPr>
          <p:cNvPr id="4" name="3 Veri Yer Tutucusu"/>
          <p:cNvSpPr>
            <a:spLocks noGrp="1"/>
          </p:cNvSpPr>
          <p:nvPr>
            <p:ph type="dt" sz="quarter" idx="10"/>
          </p:nvPr>
        </p:nvSpPr>
        <p:spPr/>
        <p:txBody>
          <a:bodyPr/>
          <a:lstStyle/>
          <a:p>
            <a:pPr>
              <a:defRPr/>
            </a:pPr>
            <a:r>
              <a:rPr lang="tr-TR"/>
              <a:t>01.2010</a:t>
            </a:r>
          </a:p>
        </p:txBody>
      </p:sp>
      <p:sp>
        <p:nvSpPr>
          <p:cNvPr id="6" name="5 Altbilgi Yer Tutucusu"/>
          <p:cNvSpPr>
            <a:spLocks noGrp="1"/>
          </p:cNvSpPr>
          <p:nvPr>
            <p:ph type="ftr" sz="quarter" idx="11"/>
          </p:nvPr>
        </p:nvSpPr>
        <p:spPr/>
        <p:txBody>
          <a:bodyPr/>
          <a:lstStyle/>
          <a:p>
            <a:pPr>
              <a:defRPr/>
            </a:pPr>
            <a:r>
              <a:rPr lang="tr-TR"/>
              <a:t>ISO 9001:2008 TEMEL BİLGİLENDİRME EĞİTİMİ</a:t>
            </a:r>
          </a:p>
        </p:txBody>
      </p:sp>
      <p:sp>
        <p:nvSpPr>
          <p:cNvPr id="5" name="4 Slayt Numarası Yer Tutucusu"/>
          <p:cNvSpPr>
            <a:spLocks noGrp="1"/>
          </p:cNvSpPr>
          <p:nvPr>
            <p:ph type="sldNum" sz="quarter" idx="12"/>
          </p:nvPr>
        </p:nvSpPr>
        <p:spPr/>
        <p:txBody>
          <a:bodyPr/>
          <a:lstStyle/>
          <a:p>
            <a:pPr>
              <a:defRPr/>
            </a:pPr>
            <a:fld id="{4A8B2E7E-95AE-4080-A551-CD3642A6247B}" type="slidenum">
              <a:rPr lang="tr-TR"/>
              <a:pPr>
                <a:defRPr/>
              </a:pPr>
              <a:t>18</a:t>
            </a:fld>
            <a:endParaRPr lang="tr-TR"/>
          </a:p>
        </p:txBody>
      </p:sp>
    </p:spTree>
    <p:extLst>
      <p:ext uri="{BB962C8B-B14F-4D97-AF65-F5344CB8AC3E}">
        <p14:creationId xmlns:p14="http://schemas.microsoft.com/office/powerpoint/2010/main" val="1462158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wipe(down)">
                                      <p:cBhvr>
                                        <p:cTn id="7" dur="5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123">
                                            <p:txEl>
                                              <p:pRg st="2" end="2"/>
                                            </p:txEl>
                                          </p:spTgt>
                                        </p:tgtEl>
                                        <p:attrNameLst>
                                          <p:attrName>style.visibility</p:attrName>
                                        </p:attrNameLst>
                                      </p:cBhvr>
                                      <p:to>
                                        <p:strVal val="visible"/>
                                      </p:to>
                                    </p:set>
                                    <p:animEffect transition="in" filter="wipe(down)">
                                      <p:cBhvr>
                                        <p:cTn id="12" dur="500"/>
                                        <p:tgtEl>
                                          <p:spTgt spid="512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123">
                                            <p:txEl>
                                              <p:pRg st="3" end="3"/>
                                            </p:txEl>
                                          </p:spTgt>
                                        </p:tgtEl>
                                        <p:attrNameLst>
                                          <p:attrName>style.visibility</p:attrName>
                                        </p:attrNameLst>
                                      </p:cBhvr>
                                      <p:to>
                                        <p:strVal val="visible"/>
                                      </p:to>
                                    </p:set>
                                    <p:animEffect transition="in" filter="wipe(down)">
                                      <p:cBhvr>
                                        <p:cTn id="17" dur="500"/>
                                        <p:tgtEl>
                                          <p:spTgt spid="512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123">
                                            <p:txEl>
                                              <p:pRg st="4" end="4"/>
                                            </p:txEl>
                                          </p:spTgt>
                                        </p:tgtEl>
                                        <p:attrNameLst>
                                          <p:attrName>style.visibility</p:attrName>
                                        </p:attrNameLst>
                                      </p:cBhvr>
                                      <p:to>
                                        <p:strVal val="visible"/>
                                      </p:to>
                                    </p:set>
                                    <p:animEffect transition="in" filter="wipe(down)">
                                      <p:cBhvr>
                                        <p:cTn id="22" dur="500"/>
                                        <p:tgtEl>
                                          <p:spTgt spid="51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Başlık"/>
          <p:cNvSpPr>
            <a:spLocks noGrp="1"/>
          </p:cNvSpPr>
          <p:nvPr>
            <p:ph type="title"/>
          </p:nvPr>
        </p:nvSpPr>
        <p:spPr/>
        <p:txBody>
          <a:bodyPr/>
          <a:lstStyle/>
          <a:p>
            <a:pPr eaLnBrk="1" hangingPunct="1"/>
            <a:r>
              <a:rPr lang="tr-TR" smtClean="0"/>
              <a:t>HEDEF 2</a:t>
            </a:r>
          </a:p>
        </p:txBody>
      </p:sp>
      <p:sp>
        <p:nvSpPr>
          <p:cNvPr id="3" name="2 İçerik Yer Tutucusu"/>
          <p:cNvSpPr>
            <a:spLocks noGrp="1"/>
          </p:cNvSpPr>
          <p:nvPr>
            <p:ph idx="1"/>
          </p:nvPr>
        </p:nvSpPr>
        <p:spPr/>
        <p:txBody>
          <a:bodyPr rtlCol="0">
            <a:normAutofit lnSpcReduction="10000"/>
          </a:bodyPr>
          <a:lstStyle/>
          <a:p>
            <a:pPr algn="ctr" eaLnBrk="1" fontAlgn="auto" hangingPunct="1">
              <a:spcAft>
                <a:spcPts val="0"/>
              </a:spcAft>
              <a:buFont typeface="Arial" pitchFamily="34" charset="0"/>
              <a:buNone/>
              <a:defRPr/>
            </a:pPr>
            <a:r>
              <a:rPr lang="tr-TR" dirty="0" smtClean="0"/>
              <a:t>ORTEPEDİK CERRAHİ OPERASYONLAR İÇİN BEKLEME LİSTESİ AZALTILACAK.</a:t>
            </a:r>
          </a:p>
          <a:p>
            <a:pPr eaLnBrk="1" fontAlgn="auto" hangingPunct="1">
              <a:spcAft>
                <a:spcPts val="0"/>
              </a:spcAft>
              <a:buFont typeface="Arial" pitchFamily="34" charset="0"/>
              <a:buNone/>
              <a:defRPr/>
            </a:pPr>
            <a:endParaRPr lang="tr-TR" dirty="0" smtClean="0"/>
          </a:p>
          <a:p>
            <a:pPr eaLnBrk="1" fontAlgn="auto" hangingPunct="1">
              <a:spcAft>
                <a:spcPts val="0"/>
              </a:spcAft>
              <a:buFont typeface="Arial" pitchFamily="34" charset="0"/>
              <a:buNone/>
              <a:defRPr/>
            </a:pPr>
            <a:endParaRPr lang="tr-TR" dirty="0" smtClean="0"/>
          </a:p>
          <a:p>
            <a:pPr eaLnBrk="1" fontAlgn="auto" hangingPunct="1">
              <a:spcAft>
                <a:spcPts val="0"/>
              </a:spcAft>
              <a:buFont typeface="Arial" pitchFamily="34" charset="0"/>
              <a:buNone/>
              <a:defRPr/>
            </a:pPr>
            <a:r>
              <a:rPr lang="tr-TR" dirty="0" smtClean="0"/>
              <a:t>CEVAP: </a:t>
            </a:r>
          </a:p>
          <a:p>
            <a:pPr eaLnBrk="1" fontAlgn="auto" hangingPunct="1">
              <a:spcAft>
                <a:spcPts val="0"/>
              </a:spcAft>
              <a:buFont typeface="Arial" pitchFamily="34" charset="0"/>
              <a:buNone/>
              <a:defRPr/>
            </a:pPr>
            <a:r>
              <a:rPr lang="tr-TR" dirty="0" smtClean="0"/>
              <a:t>Zaman belirtilmemiş.</a:t>
            </a:r>
          </a:p>
          <a:p>
            <a:pPr eaLnBrk="1" fontAlgn="auto" hangingPunct="1">
              <a:spcAft>
                <a:spcPts val="0"/>
              </a:spcAft>
              <a:buFont typeface="Arial" pitchFamily="34" charset="0"/>
              <a:buNone/>
              <a:defRPr/>
            </a:pPr>
            <a:r>
              <a:rPr lang="tr-TR" dirty="0" smtClean="0"/>
              <a:t>Şu andaki durum belli değil.</a:t>
            </a:r>
          </a:p>
          <a:p>
            <a:pPr eaLnBrk="1" fontAlgn="auto" hangingPunct="1">
              <a:spcAft>
                <a:spcPts val="0"/>
              </a:spcAft>
              <a:buFont typeface="Arial" pitchFamily="34" charset="0"/>
              <a:buNone/>
              <a:defRPr/>
            </a:pPr>
            <a:r>
              <a:rPr lang="tr-TR" dirty="0" smtClean="0"/>
              <a:t>Ölçülebilir değil.</a:t>
            </a:r>
          </a:p>
          <a:p>
            <a:pPr eaLnBrk="1" fontAlgn="auto" hangingPunct="1">
              <a:spcAft>
                <a:spcPts val="0"/>
              </a:spcAft>
              <a:buFont typeface="Arial" pitchFamily="34" charset="0"/>
              <a:buNone/>
              <a:defRPr/>
            </a:pPr>
            <a:endParaRPr lang="tr-TR" dirty="0" smtClean="0"/>
          </a:p>
          <a:p>
            <a:pPr eaLnBrk="1" fontAlgn="auto" hangingPunct="1">
              <a:spcAft>
                <a:spcPts val="0"/>
              </a:spcAft>
              <a:buFont typeface="Arial" pitchFamily="34" charset="0"/>
              <a:buNone/>
              <a:defRPr/>
            </a:pPr>
            <a:endParaRPr lang="tr-TR" dirty="0" smtClean="0"/>
          </a:p>
          <a:p>
            <a:pPr eaLnBrk="1" fontAlgn="auto" hangingPunct="1">
              <a:spcAft>
                <a:spcPts val="0"/>
              </a:spcAft>
              <a:buFont typeface="Arial" pitchFamily="34" charset="0"/>
              <a:buNone/>
              <a:defRPr/>
            </a:pPr>
            <a:endParaRPr lang="tr-TR" dirty="0" smtClean="0"/>
          </a:p>
        </p:txBody>
      </p:sp>
      <p:sp>
        <p:nvSpPr>
          <p:cNvPr id="4" name="3 Veri Yer Tutucusu"/>
          <p:cNvSpPr>
            <a:spLocks noGrp="1"/>
          </p:cNvSpPr>
          <p:nvPr>
            <p:ph type="dt" sz="quarter" idx="10"/>
          </p:nvPr>
        </p:nvSpPr>
        <p:spPr/>
        <p:txBody>
          <a:bodyPr/>
          <a:lstStyle/>
          <a:p>
            <a:pPr>
              <a:defRPr/>
            </a:pPr>
            <a:r>
              <a:rPr lang="tr-TR"/>
              <a:t>01.2010</a:t>
            </a:r>
          </a:p>
        </p:txBody>
      </p:sp>
      <p:sp>
        <p:nvSpPr>
          <p:cNvPr id="5" name="4 Slayt Numarası Yer Tutucusu"/>
          <p:cNvSpPr>
            <a:spLocks noGrp="1"/>
          </p:cNvSpPr>
          <p:nvPr>
            <p:ph type="sldNum" sz="quarter" idx="12"/>
          </p:nvPr>
        </p:nvSpPr>
        <p:spPr/>
        <p:txBody>
          <a:bodyPr/>
          <a:lstStyle/>
          <a:p>
            <a:pPr>
              <a:defRPr/>
            </a:pPr>
            <a:fld id="{0040BE85-E4F8-44BE-8784-869879F0735F}" type="slidenum">
              <a:rPr lang="tr-TR"/>
              <a:pPr>
                <a:defRPr/>
              </a:pPr>
              <a:t>19</a:t>
            </a:fld>
            <a:endParaRPr lang="tr-TR"/>
          </a:p>
        </p:txBody>
      </p:sp>
      <p:sp>
        <p:nvSpPr>
          <p:cNvPr id="6" name="5 Altbilgi Yer Tutucusu"/>
          <p:cNvSpPr>
            <a:spLocks noGrp="1"/>
          </p:cNvSpPr>
          <p:nvPr>
            <p:ph type="ftr" sz="quarter" idx="11"/>
          </p:nvPr>
        </p:nvSpPr>
        <p:spPr/>
        <p:txBody>
          <a:bodyPr/>
          <a:lstStyle/>
          <a:p>
            <a:pPr>
              <a:defRPr/>
            </a:pPr>
            <a:r>
              <a:rPr lang="tr-TR"/>
              <a:t>ISO 9001:2008 TEMEL BİLGİLENDİRME EĞİTİMİ</a:t>
            </a:r>
          </a:p>
        </p:txBody>
      </p:sp>
    </p:spTree>
    <p:extLst>
      <p:ext uri="{BB962C8B-B14F-4D97-AF65-F5344CB8AC3E}">
        <p14:creationId xmlns:p14="http://schemas.microsoft.com/office/powerpoint/2010/main" val="1458084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SUNUM İÇERİĞİ</a:t>
            </a:r>
            <a:endParaRPr lang="tr-TR" dirty="0"/>
          </a:p>
        </p:txBody>
      </p:sp>
      <p:sp>
        <p:nvSpPr>
          <p:cNvPr id="3" name="İçerik Yer Tutucusu 2"/>
          <p:cNvSpPr>
            <a:spLocks noGrp="1"/>
          </p:cNvSpPr>
          <p:nvPr>
            <p:ph idx="1"/>
          </p:nvPr>
        </p:nvSpPr>
        <p:spPr/>
        <p:txBody>
          <a:bodyPr/>
          <a:lstStyle/>
          <a:p>
            <a:r>
              <a:rPr lang="tr-TR" dirty="0" smtClean="0"/>
              <a:t>STRATEJİK YÖNETİM</a:t>
            </a:r>
          </a:p>
          <a:p>
            <a:r>
              <a:rPr lang="tr-TR" dirty="0" smtClean="0"/>
              <a:t>STRATEJİK AMAÇ VE HEDEFLER</a:t>
            </a:r>
          </a:p>
          <a:p>
            <a:r>
              <a:rPr lang="tr-TR" dirty="0" smtClean="0"/>
              <a:t>PERFORMANS GÖSTERGELERİ</a:t>
            </a:r>
          </a:p>
          <a:p>
            <a:r>
              <a:rPr lang="tr-TR" dirty="0" smtClean="0"/>
              <a:t>YÖNTEMLER</a:t>
            </a:r>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2</a:t>
            </a:fld>
            <a:endParaRPr lang="tr-TR"/>
          </a:p>
        </p:txBody>
      </p:sp>
    </p:spTree>
    <p:extLst>
      <p:ext uri="{BB962C8B-B14F-4D97-AF65-F5344CB8AC3E}">
        <p14:creationId xmlns:p14="http://schemas.microsoft.com/office/powerpoint/2010/main" val="21160962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Başlık"/>
          <p:cNvSpPr>
            <a:spLocks noGrp="1"/>
          </p:cNvSpPr>
          <p:nvPr>
            <p:ph type="title"/>
          </p:nvPr>
        </p:nvSpPr>
        <p:spPr/>
        <p:txBody>
          <a:bodyPr/>
          <a:lstStyle/>
          <a:p>
            <a:pPr eaLnBrk="1" hangingPunct="1"/>
            <a:r>
              <a:rPr lang="tr-TR" smtClean="0"/>
              <a:t>HEDEF 3</a:t>
            </a:r>
          </a:p>
        </p:txBody>
      </p:sp>
      <p:sp>
        <p:nvSpPr>
          <p:cNvPr id="3" name="2 İçerik Yer Tutucusu"/>
          <p:cNvSpPr>
            <a:spLocks noGrp="1"/>
          </p:cNvSpPr>
          <p:nvPr>
            <p:ph idx="1"/>
          </p:nvPr>
        </p:nvSpPr>
        <p:spPr/>
        <p:txBody>
          <a:bodyPr/>
          <a:lstStyle/>
          <a:p>
            <a:pPr algn="ctr" eaLnBrk="1" hangingPunct="1">
              <a:buFont typeface="Arial" charset="0"/>
              <a:buNone/>
            </a:pPr>
            <a:r>
              <a:rPr lang="tr-TR" dirty="0" smtClean="0"/>
              <a:t>SIFIR MÜŞTERİ ŞİKAYETİ</a:t>
            </a:r>
          </a:p>
          <a:p>
            <a:pPr eaLnBrk="1" hangingPunct="1">
              <a:buFont typeface="Arial" charset="0"/>
              <a:buNone/>
            </a:pPr>
            <a:endParaRPr lang="tr-TR" dirty="0" smtClean="0"/>
          </a:p>
          <a:p>
            <a:pPr eaLnBrk="1" hangingPunct="1">
              <a:buFont typeface="Arial" charset="0"/>
              <a:buNone/>
            </a:pPr>
            <a:endParaRPr lang="tr-TR" dirty="0" smtClean="0"/>
          </a:p>
          <a:p>
            <a:pPr eaLnBrk="1" hangingPunct="1">
              <a:buFont typeface="Arial" charset="0"/>
              <a:buNone/>
            </a:pPr>
            <a:r>
              <a:rPr lang="tr-TR" dirty="0" smtClean="0"/>
              <a:t>CEVAP: </a:t>
            </a:r>
          </a:p>
          <a:p>
            <a:pPr eaLnBrk="1" hangingPunct="1">
              <a:buFont typeface="Arial" charset="0"/>
              <a:buNone/>
            </a:pPr>
            <a:r>
              <a:rPr lang="tr-TR" dirty="0" smtClean="0"/>
              <a:t>Zaman belirtilmemiş.</a:t>
            </a:r>
          </a:p>
          <a:p>
            <a:pPr eaLnBrk="1" hangingPunct="1">
              <a:buFont typeface="Arial" charset="0"/>
              <a:buNone/>
            </a:pPr>
            <a:r>
              <a:rPr lang="tr-TR" dirty="0" smtClean="0"/>
              <a:t>Şu andaki durum belli değil.</a:t>
            </a:r>
          </a:p>
          <a:p>
            <a:pPr eaLnBrk="1" hangingPunct="1">
              <a:buFont typeface="Arial" charset="0"/>
              <a:buNone/>
            </a:pPr>
            <a:r>
              <a:rPr lang="tr-TR" dirty="0" smtClean="0"/>
              <a:t>Gerçekçi değil.</a:t>
            </a:r>
          </a:p>
          <a:p>
            <a:pPr algn="ctr" eaLnBrk="1" hangingPunct="1">
              <a:buFont typeface="Arial" charset="0"/>
              <a:buNone/>
            </a:pPr>
            <a:endParaRPr lang="tr-TR" dirty="0" smtClean="0"/>
          </a:p>
        </p:txBody>
      </p:sp>
      <p:sp>
        <p:nvSpPr>
          <p:cNvPr id="4" name="3 Veri Yer Tutucusu"/>
          <p:cNvSpPr>
            <a:spLocks noGrp="1"/>
          </p:cNvSpPr>
          <p:nvPr>
            <p:ph type="dt" sz="quarter" idx="10"/>
          </p:nvPr>
        </p:nvSpPr>
        <p:spPr/>
        <p:txBody>
          <a:bodyPr/>
          <a:lstStyle/>
          <a:p>
            <a:pPr>
              <a:defRPr/>
            </a:pPr>
            <a:r>
              <a:rPr lang="tr-TR"/>
              <a:t>01.2010</a:t>
            </a:r>
          </a:p>
        </p:txBody>
      </p:sp>
      <p:sp>
        <p:nvSpPr>
          <p:cNvPr id="5" name="4 Slayt Numarası Yer Tutucusu"/>
          <p:cNvSpPr>
            <a:spLocks noGrp="1"/>
          </p:cNvSpPr>
          <p:nvPr>
            <p:ph type="sldNum" sz="quarter" idx="12"/>
          </p:nvPr>
        </p:nvSpPr>
        <p:spPr/>
        <p:txBody>
          <a:bodyPr/>
          <a:lstStyle/>
          <a:p>
            <a:pPr>
              <a:defRPr/>
            </a:pPr>
            <a:fld id="{4B6B4A43-5334-4745-A72B-0297828B2C00}" type="slidenum">
              <a:rPr lang="tr-TR"/>
              <a:pPr>
                <a:defRPr/>
              </a:pPr>
              <a:t>20</a:t>
            </a:fld>
            <a:endParaRPr lang="tr-TR"/>
          </a:p>
        </p:txBody>
      </p:sp>
      <p:sp>
        <p:nvSpPr>
          <p:cNvPr id="6" name="5 Altbilgi Yer Tutucusu"/>
          <p:cNvSpPr>
            <a:spLocks noGrp="1"/>
          </p:cNvSpPr>
          <p:nvPr>
            <p:ph type="ftr" sz="quarter" idx="11"/>
          </p:nvPr>
        </p:nvSpPr>
        <p:spPr/>
        <p:txBody>
          <a:bodyPr/>
          <a:lstStyle/>
          <a:p>
            <a:pPr>
              <a:defRPr/>
            </a:pPr>
            <a:r>
              <a:rPr lang="tr-TR"/>
              <a:t>ISO 9001:2008 TEMEL BİLGİLENDİRME EĞİTİMİ</a:t>
            </a:r>
          </a:p>
        </p:txBody>
      </p:sp>
    </p:spTree>
    <p:extLst>
      <p:ext uri="{BB962C8B-B14F-4D97-AF65-F5344CB8AC3E}">
        <p14:creationId xmlns:p14="http://schemas.microsoft.com/office/powerpoint/2010/main" val="25277204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Başlık"/>
          <p:cNvSpPr>
            <a:spLocks noGrp="1"/>
          </p:cNvSpPr>
          <p:nvPr>
            <p:ph type="title"/>
          </p:nvPr>
        </p:nvSpPr>
        <p:spPr/>
        <p:txBody>
          <a:bodyPr/>
          <a:lstStyle/>
          <a:p>
            <a:pPr eaLnBrk="1" hangingPunct="1"/>
            <a:r>
              <a:rPr lang="tr-TR" smtClean="0"/>
              <a:t>HEDEF 4</a:t>
            </a:r>
          </a:p>
        </p:txBody>
      </p:sp>
      <p:sp>
        <p:nvSpPr>
          <p:cNvPr id="8195" name="2 İçerik Yer Tutucusu"/>
          <p:cNvSpPr>
            <a:spLocks noGrp="1"/>
          </p:cNvSpPr>
          <p:nvPr>
            <p:ph idx="1"/>
          </p:nvPr>
        </p:nvSpPr>
        <p:spPr/>
        <p:txBody>
          <a:bodyPr/>
          <a:lstStyle/>
          <a:p>
            <a:pPr algn="ctr" eaLnBrk="1" hangingPunct="1">
              <a:buFont typeface="Arial" charset="0"/>
              <a:buNone/>
            </a:pPr>
            <a:r>
              <a:rPr lang="tr-TR" smtClean="0"/>
              <a:t>ÜRETİMİ BİR ÖNCEKİ YILIN AYNI DÖNEMİNE GÖRE %30 ORANINDA ARTIRMAK.</a:t>
            </a:r>
          </a:p>
          <a:p>
            <a:pPr eaLnBrk="1" hangingPunct="1">
              <a:buFont typeface="Arial" charset="0"/>
              <a:buNone/>
            </a:pPr>
            <a:r>
              <a:rPr lang="tr-TR" smtClean="0"/>
              <a:t>CEVAP: </a:t>
            </a:r>
          </a:p>
          <a:p>
            <a:pPr eaLnBrk="1" hangingPunct="1">
              <a:buFont typeface="Arial" charset="0"/>
              <a:buNone/>
            </a:pPr>
            <a:r>
              <a:rPr lang="tr-TR" smtClean="0"/>
              <a:t>Şu andaki durum belli değil.</a:t>
            </a:r>
          </a:p>
          <a:p>
            <a:pPr eaLnBrk="1" hangingPunct="1">
              <a:buFont typeface="Arial" charset="0"/>
              <a:buNone/>
            </a:pPr>
            <a:r>
              <a:rPr lang="tr-TR" smtClean="0"/>
              <a:t>Detaylandırılmalıdır.</a:t>
            </a:r>
          </a:p>
          <a:p>
            <a:pPr eaLnBrk="1" hangingPunct="1">
              <a:buFont typeface="Arial" charset="0"/>
              <a:buNone/>
            </a:pPr>
            <a:r>
              <a:rPr lang="tr-TR" smtClean="0"/>
              <a:t>Başarma süresi belirlenmelidir.</a:t>
            </a:r>
          </a:p>
        </p:txBody>
      </p:sp>
      <p:sp>
        <p:nvSpPr>
          <p:cNvPr id="4" name="3 Veri Yer Tutucusu"/>
          <p:cNvSpPr>
            <a:spLocks noGrp="1"/>
          </p:cNvSpPr>
          <p:nvPr>
            <p:ph type="dt" sz="quarter" idx="10"/>
          </p:nvPr>
        </p:nvSpPr>
        <p:spPr/>
        <p:txBody>
          <a:bodyPr/>
          <a:lstStyle/>
          <a:p>
            <a:pPr>
              <a:defRPr/>
            </a:pPr>
            <a:r>
              <a:rPr lang="tr-TR"/>
              <a:t>01.2010</a:t>
            </a:r>
          </a:p>
        </p:txBody>
      </p:sp>
      <p:sp>
        <p:nvSpPr>
          <p:cNvPr id="5" name="4 Slayt Numarası Yer Tutucusu"/>
          <p:cNvSpPr>
            <a:spLocks noGrp="1"/>
          </p:cNvSpPr>
          <p:nvPr>
            <p:ph type="sldNum" sz="quarter" idx="12"/>
          </p:nvPr>
        </p:nvSpPr>
        <p:spPr/>
        <p:txBody>
          <a:bodyPr/>
          <a:lstStyle/>
          <a:p>
            <a:pPr>
              <a:defRPr/>
            </a:pPr>
            <a:fld id="{F74F612A-F73C-46F0-80FA-7B3CF3D1AC44}" type="slidenum">
              <a:rPr lang="tr-TR"/>
              <a:pPr>
                <a:defRPr/>
              </a:pPr>
              <a:t>21</a:t>
            </a:fld>
            <a:endParaRPr lang="tr-TR"/>
          </a:p>
        </p:txBody>
      </p:sp>
      <p:sp>
        <p:nvSpPr>
          <p:cNvPr id="6" name="5 Altbilgi Yer Tutucusu"/>
          <p:cNvSpPr>
            <a:spLocks noGrp="1"/>
          </p:cNvSpPr>
          <p:nvPr>
            <p:ph type="ftr" sz="quarter" idx="11"/>
          </p:nvPr>
        </p:nvSpPr>
        <p:spPr/>
        <p:txBody>
          <a:bodyPr/>
          <a:lstStyle/>
          <a:p>
            <a:pPr>
              <a:defRPr/>
            </a:pPr>
            <a:r>
              <a:rPr lang="tr-TR"/>
              <a:t>ISO 9001:2008 TEMEL BİLGİLENDİRME EĞİTİMİ</a:t>
            </a:r>
          </a:p>
        </p:txBody>
      </p:sp>
    </p:spTree>
    <p:extLst>
      <p:ext uri="{BB962C8B-B14F-4D97-AF65-F5344CB8AC3E}">
        <p14:creationId xmlns:p14="http://schemas.microsoft.com/office/powerpoint/2010/main" val="38533497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wipe(down)">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wipe(down)">
                                      <p:cBhvr>
                                        <p:cTn id="12" dur="500"/>
                                        <p:tgtEl>
                                          <p:spTgt spid="81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wipe(down)">
                                      <p:cBhvr>
                                        <p:cTn id="17" dur="500"/>
                                        <p:tgtEl>
                                          <p:spTgt spid="81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195">
                                            <p:txEl>
                                              <p:pRg st="3" end="3"/>
                                            </p:txEl>
                                          </p:spTgt>
                                        </p:tgtEl>
                                        <p:attrNameLst>
                                          <p:attrName>style.visibility</p:attrName>
                                        </p:attrNameLst>
                                      </p:cBhvr>
                                      <p:to>
                                        <p:strVal val="visible"/>
                                      </p:to>
                                    </p:set>
                                    <p:animEffect transition="in" filter="wipe(down)">
                                      <p:cBhvr>
                                        <p:cTn id="22" dur="500"/>
                                        <p:tgtEl>
                                          <p:spTgt spid="81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195">
                                            <p:txEl>
                                              <p:pRg st="4" end="4"/>
                                            </p:txEl>
                                          </p:spTgt>
                                        </p:tgtEl>
                                        <p:attrNameLst>
                                          <p:attrName>style.visibility</p:attrName>
                                        </p:attrNameLst>
                                      </p:cBhvr>
                                      <p:to>
                                        <p:strVal val="visible"/>
                                      </p:to>
                                    </p:set>
                                    <p:animEffect transition="in" filter="wipe(down)">
                                      <p:cBhvr>
                                        <p:cTn id="27" dur="500"/>
                                        <p:tgtEl>
                                          <p:spTgt spid="81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Başlık"/>
          <p:cNvSpPr>
            <a:spLocks noGrp="1"/>
          </p:cNvSpPr>
          <p:nvPr>
            <p:ph type="title"/>
          </p:nvPr>
        </p:nvSpPr>
        <p:spPr/>
        <p:txBody>
          <a:bodyPr/>
          <a:lstStyle/>
          <a:p>
            <a:pPr eaLnBrk="1" hangingPunct="1"/>
            <a:r>
              <a:rPr lang="tr-TR" smtClean="0"/>
              <a:t>HEDEF 5</a:t>
            </a:r>
          </a:p>
        </p:txBody>
      </p:sp>
      <p:sp>
        <p:nvSpPr>
          <p:cNvPr id="9219" name="2 İçerik Yer Tutucusu"/>
          <p:cNvSpPr>
            <a:spLocks noGrp="1"/>
          </p:cNvSpPr>
          <p:nvPr>
            <p:ph idx="1"/>
          </p:nvPr>
        </p:nvSpPr>
        <p:spPr/>
        <p:txBody>
          <a:bodyPr/>
          <a:lstStyle/>
          <a:p>
            <a:pPr algn="ctr" eaLnBrk="1" hangingPunct="1">
              <a:buFont typeface="Arial" charset="0"/>
              <a:buNone/>
            </a:pPr>
            <a:r>
              <a:rPr lang="tr-TR" smtClean="0"/>
              <a:t>36 POZLUK 35MM.LİK BİR STANDART RENKLİ FİLMDEN 36 FOTOĞRAF BASKISI ALINABİLMESİ İÇİN GEREKEN TAB ETME SÜRESİNİ 6 AY İÇERİSİNDE MEVCUT DURUM OLAN 2 SAATTEN 1 SAATE DÜŞÜRMEK. </a:t>
            </a:r>
          </a:p>
        </p:txBody>
      </p:sp>
      <p:sp>
        <p:nvSpPr>
          <p:cNvPr id="4" name="3 Veri Yer Tutucusu"/>
          <p:cNvSpPr>
            <a:spLocks noGrp="1"/>
          </p:cNvSpPr>
          <p:nvPr>
            <p:ph type="dt" sz="quarter" idx="10"/>
          </p:nvPr>
        </p:nvSpPr>
        <p:spPr/>
        <p:txBody>
          <a:bodyPr/>
          <a:lstStyle/>
          <a:p>
            <a:pPr>
              <a:defRPr/>
            </a:pPr>
            <a:r>
              <a:rPr lang="tr-TR"/>
              <a:t>01.2010</a:t>
            </a:r>
          </a:p>
        </p:txBody>
      </p:sp>
      <p:sp>
        <p:nvSpPr>
          <p:cNvPr id="5" name="4 Slayt Numarası Yer Tutucusu"/>
          <p:cNvSpPr>
            <a:spLocks noGrp="1"/>
          </p:cNvSpPr>
          <p:nvPr>
            <p:ph type="sldNum" sz="quarter" idx="12"/>
          </p:nvPr>
        </p:nvSpPr>
        <p:spPr/>
        <p:txBody>
          <a:bodyPr/>
          <a:lstStyle/>
          <a:p>
            <a:pPr>
              <a:defRPr/>
            </a:pPr>
            <a:fld id="{1438C514-EC26-4ED2-A25C-A2A3CE4836CF}" type="slidenum">
              <a:rPr lang="tr-TR"/>
              <a:pPr>
                <a:defRPr/>
              </a:pPr>
              <a:t>22</a:t>
            </a:fld>
            <a:endParaRPr lang="tr-TR"/>
          </a:p>
        </p:txBody>
      </p:sp>
      <p:sp>
        <p:nvSpPr>
          <p:cNvPr id="6" name="5 Altbilgi Yer Tutucusu"/>
          <p:cNvSpPr>
            <a:spLocks noGrp="1"/>
          </p:cNvSpPr>
          <p:nvPr>
            <p:ph type="ftr" sz="quarter" idx="11"/>
          </p:nvPr>
        </p:nvSpPr>
        <p:spPr/>
        <p:txBody>
          <a:bodyPr/>
          <a:lstStyle/>
          <a:p>
            <a:pPr>
              <a:defRPr/>
            </a:pPr>
            <a:r>
              <a:rPr lang="tr-TR"/>
              <a:t>ISO 9001:2008 TEMEL BİLGİLENDİRME EĞİTİMİ</a:t>
            </a:r>
          </a:p>
        </p:txBody>
      </p:sp>
    </p:spTree>
    <p:extLst>
      <p:ext uri="{BB962C8B-B14F-4D97-AF65-F5344CB8AC3E}">
        <p14:creationId xmlns:p14="http://schemas.microsoft.com/office/powerpoint/2010/main" val="28456142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wipe(down)">
                                      <p:cBhvr>
                                        <p:cTn id="7" dur="500"/>
                                        <p:tgtEl>
                                          <p:spTgt spid="92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PERFORMANS VE ÖLÇME DÜZEYLERİ</a:t>
            </a:r>
            <a:endParaRPr lang="tr-TR" dirty="0"/>
          </a:p>
        </p:txBody>
      </p:sp>
      <p:sp>
        <p:nvSpPr>
          <p:cNvPr id="3" name="İçerik Yer Tutucusu 2"/>
          <p:cNvSpPr>
            <a:spLocks noGrp="1"/>
          </p:cNvSpPr>
          <p:nvPr>
            <p:ph idx="1"/>
          </p:nvPr>
        </p:nvSpPr>
        <p:spPr/>
        <p:txBody>
          <a:bodyPr/>
          <a:lstStyle/>
          <a:p>
            <a:pPr marL="0" indent="0" algn="just">
              <a:buNone/>
            </a:pPr>
            <a:r>
              <a:rPr lang="tr-TR" u="sng" dirty="0" smtClean="0">
                <a:solidFill>
                  <a:srgbClr val="FF0000"/>
                </a:solidFill>
              </a:rPr>
              <a:t>Performans;</a:t>
            </a:r>
          </a:p>
          <a:p>
            <a:pPr marL="0" indent="0" algn="ctr">
              <a:buNone/>
            </a:pPr>
            <a:endParaRPr lang="tr-TR" dirty="0" smtClean="0">
              <a:solidFill>
                <a:srgbClr val="FF0000"/>
              </a:solidFill>
            </a:endParaRPr>
          </a:p>
          <a:p>
            <a:pPr marL="0" indent="0" algn="ctr">
              <a:buNone/>
            </a:pPr>
            <a:r>
              <a:rPr lang="tr-TR" dirty="0" smtClean="0"/>
              <a:t>Bir </a:t>
            </a:r>
            <a:r>
              <a:rPr lang="tr-TR" dirty="0" smtClean="0">
                <a:solidFill>
                  <a:srgbClr val="00B050"/>
                </a:solidFill>
              </a:rPr>
              <a:t>sonucun</a:t>
            </a:r>
            <a:r>
              <a:rPr lang="tr-TR" dirty="0" smtClean="0"/>
              <a:t> </a:t>
            </a:r>
          </a:p>
          <a:p>
            <a:pPr marL="0" indent="0" algn="ctr">
              <a:buNone/>
            </a:pPr>
            <a:r>
              <a:rPr lang="tr-TR" b="1" u="sng" dirty="0" smtClean="0"/>
              <a:t>hedeflenen</a:t>
            </a:r>
            <a:r>
              <a:rPr lang="tr-TR" dirty="0" smtClean="0"/>
              <a:t> ile </a:t>
            </a:r>
          </a:p>
          <a:p>
            <a:pPr marL="0" indent="0" algn="ctr">
              <a:buNone/>
            </a:pPr>
            <a:r>
              <a:rPr lang="tr-TR" dirty="0" smtClean="0">
                <a:solidFill>
                  <a:srgbClr val="7030A0"/>
                </a:solidFill>
              </a:rPr>
              <a:t>kıyaslanmasıdır.</a:t>
            </a:r>
          </a:p>
          <a:p>
            <a:pPr algn="just"/>
            <a:endParaRPr lang="tr-TR" dirty="0"/>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23</a:t>
            </a:fld>
            <a:endParaRPr lang="tr-TR"/>
          </a:p>
        </p:txBody>
      </p:sp>
    </p:spTree>
    <p:extLst>
      <p:ext uri="{BB962C8B-B14F-4D97-AF65-F5344CB8AC3E}">
        <p14:creationId xmlns:p14="http://schemas.microsoft.com/office/powerpoint/2010/main" val="41189864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GÖSTERGELER NEDEN KULLANILMALI</a:t>
            </a:r>
            <a:endParaRPr lang="tr-TR" dirty="0"/>
          </a:p>
        </p:txBody>
      </p:sp>
      <p:sp>
        <p:nvSpPr>
          <p:cNvPr id="3" name="İçerik Yer Tutucusu 2"/>
          <p:cNvSpPr>
            <a:spLocks noGrp="1"/>
          </p:cNvSpPr>
          <p:nvPr>
            <p:ph idx="1"/>
          </p:nvPr>
        </p:nvSpPr>
        <p:spPr/>
        <p:txBody>
          <a:bodyPr/>
          <a:lstStyle/>
          <a:p>
            <a:pPr algn="just"/>
            <a:r>
              <a:rPr lang="tr-TR" dirty="0" smtClean="0"/>
              <a:t>Etrafımızda olanları (olay/süreç/faaliyet) anlamamıza yardımcı olur.</a:t>
            </a:r>
          </a:p>
          <a:p>
            <a:pPr algn="just"/>
            <a:r>
              <a:rPr lang="tr-TR" dirty="0" smtClean="0"/>
              <a:t>Değişimin, gelişimin, farklılığın yönünü/miktarını/içeriğini anlatır.</a:t>
            </a:r>
          </a:p>
          <a:p>
            <a:pPr algn="just"/>
            <a:r>
              <a:rPr lang="tr-TR" dirty="0" smtClean="0"/>
              <a:t>Kara verme sürecinde ortamda bulunan verileri kullanılabilir hale getirir.</a:t>
            </a:r>
          </a:p>
          <a:p>
            <a:pPr algn="just"/>
            <a:endParaRPr lang="tr-TR" dirty="0"/>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24</a:t>
            </a:fld>
            <a:endParaRPr lang="tr-TR"/>
          </a:p>
        </p:txBody>
      </p:sp>
    </p:spTree>
    <p:extLst>
      <p:ext uri="{BB962C8B-B14F-4D97-AF65-F5344CB8AC3E}">
        <p14:creationId xmlns:p14="http://schemas.microsoft.com/office/powerpoint/2010/main" val="2001433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GÖSTERGE ÇEŞİTLERİ</a:t>
            </a:r>
            <a:endParaRPr lang="tr-TR" dirty="0"/>
          </a:p>
        </p:txBody>
      </p:sp>
      <p:sp>
        <p:nvSpPr>
          <p:cNvPr id="3" name="İçerik Yer Tutucusu 2"/>
          <p:cNvSpPr>
            <a:spLocks noGrp="1"/>
          </p:cNvSpPr>
          <p:nvPr>
            <p:ph idx="1"/>
          </p:nvPr>
        </p:nvSpPr>
        <p:spPr>
          <a:xfrm>
            <a:off x="457200" y="3717032"/>
            <a:ext cx="8229600" cy="2409131"/>
          </a:xfrm>
        </p:spPr>
        <p:txBody>
          <a:bodyPr>
            <a:normAutofit fontScale="92500" lnSpcReduction="20000"/>
          </a:bodyPr>
          <a:lstStyle/>
          <a:p>
            <a:pPr algn="just"/>
            <a:r>
              <a:rPr lang="tr-TR" dirty="0" smtClean="0"/>
              <a:t>Girdilerle ilgili göstergeler</a:t>
            </a:r>
          </a:p>
          <a:p>
            <a:pPr algn="just"/>
            <a:r>
              <a:rPr lang="tr-TR" dirty="0" smtClean="0"/>
              <a:t>Çıktı – İş yükü ile ilgili göstergeler</a:t>
            </a:r>
          </a:p>
          <a:p>
            <a:pPr algn="just"/>
            <a:r>
              <a:rPr lang="tr-TR" dirty="0" smtClean="0"/>
              <a:t>Etkinlikle ilgili göstergeler</a:t>
            </a:r>
          </a:p>
          <a:p>
            <a:pPr algn="just"/>
            <a:r>
              <a:rPr lang="tr-TR" dirty="0" smtClean="0"/>
              <a:t>Kalite ile ilgili göstergeler</a:t>
            </a:r>
          </a:p>
          <a:p>
            <a:pPr algn="just"/>
            <a:r>
              <a:rPr lang="tr-TR" dirty="0" smtClean="0"/>
              <a:t>Sürece duruma özel göstergeler</a:t>
            </a:r>
          </a:p>
          <a:p>
            <a:pPr algn="just"/>
            <a:endParaRPr lang="tr-TR" dirty="0"/>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25</a:t>
            </a:fld>
            <a:endParaRPr lang="tr-TR"/>
          </a:p>
        </p:txBody>
      </p:sp>
      <p:sp>
        <p:nvSpPr>
          <p:cNvPr id="6" name="Metin kutusu 5"/>
          <p:cNvSpPr txBox="1"/>
          <p:nvPr/>
        </p:nvSpPr>
        <p:spPr>
          <a:xfrm>
            <a:off x="2483768" y="1381981"/>
            <a:ext cx="3384376" cy="369332"/>
          </a:xfrm>
          <a:prstGeom prst="rect">
            <a:avLst/>
          </a:prstGeom>
          <a:solidFill>
            <a:srgbClr val="00B050"/>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tr-TR" dirty="0" smtClean="0"/>
              <a:t>Görevler, hedefler ve beklentiler</a:t>
            </a:r>
            <a:endParaRPr lang="tr-TR" dirty="0"/>
          </a:p>
        </p:txBody>
      </p:sp>
      <p:sp>
        <p:nvSpPr>
          <p:cNvPr id="7" name="Metin kutusu 6"/>
          <p:cNvSpPr txBox="1"/>
          <p:nvPr/>
        </p:nvSpPr>
        <p:spPr>
          <a:xfrm>
            <a:off x="539552" y="2132856"/>
            <a:ext cx="1692188" cy="369332"/>
          </a:xfrm>
          <a:prstGeom prst="rect">
            <a:avLst/>
          </a:prstGeom>
          <a:solidFill>
            <a:srgbClr val="0070C0"/>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tr-TR" dirty="0" smtClean="0">
                <a:solidFill>
                  <a:schemeClr val="bg1"/>
                </a:solidFill>
              </a:rPr>
              <a:t>Girdiler</a:t>
            </a:r>
            <a:endParaRPr lang="tr-TR" dirty="0">
              <a:solidFill>
                <a:schemeClr val="bg1"/>
              </a:solidFill>
            </a:endParaRPr>
          </a:p>
        </p:txBody>
      </p:sp>
      <p:sp>
        <p:nvSpPr>
          <p:cNvPr id="11" name="Metin kutusu 10"/>
          <p:cNvSpPr txBox="1"/>
          <p:nvPr/>
        </p:nvSpPr>
        <p:spPr>
          <a:xfrm>
            <a:off x="3131840" y="2132856"/>
            <a:ext cx="2088232" cy="369332"/>
          </a:xfrm>
          <a:prstGeom prst="rect">
            <a:avLst/>
          </a:prstGeom>
          <a:solidFill>
            <a:srgbClr val="C00000"/>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tr-TR" dirty="0" smtClean="0"/>
              <a:t>SÜREÇ/OLAY</a:t>
            </a:r>
            <a:endParaRPr lang="tr-TR" dirty="0"/>
          </a:p>
        </p:txBody>
      </p:sp>
      <p:sp>
        <p:nvSpPr>
          <p:cNvPr id="12" name="Metin kutusu 11"/>
          <p:cNvSpPr txBox="1"/>
          <p:nvPr/>
        </p:nvSpPr>
        <p:spPr>
          <a:xfrm>
            <a:off x="6084168" y="2132856"/>
            <a:ext cx="1692188" cy="369332"/>
          </a:xfrm>
          <a:prstGeom prst="rect">
            <a:avLst/>
          </a:prstGeom>
          <a:solidFill>
            <a:srgbClr val="0070C0"/>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tr-TR" dirty="0" smtClean="0">
                <a:solidFill>
                  <a:schemeClr val="bg1"/>
                </a:solidFill>
              </a:rPr>
              <a:t>Müşteri</a:t>
            </a:r>
            <a:endParaRPr lang="tr-TR" dirty="0">
              <a:solidFill>
                <a:schemeClr val="bg1"/>
              </a:solidFill>
            </a:endParaRPr>
          </a:p>
        </p:txBody>
      </p:sp>
      <p:sp>
        <p:nvSpPr>
          <p:cNvPr id="13" name="Metin kutusu 12"/>
          <p:cNvSpPr txBox="1"/>
          <p:nvPr/>
        </p:nvSpPr>
        <p:spPr>
          <a:xfrm>
            <a:off x="7164288" y="2828249"/>
            <a:ext cx="1692188" cy="369332"/>
          </a:xfrm>
          <a:prstGeom prst="rect">
            <a:avLst/>
          </a:prstGeom>
          <a:solidFill>
            <a:srgbClr val="0070C0"/>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tr-TR" dirty="0" smtClean="0">
                <a:solidFill>
                  <a:schemeClr val="bg1"/>
                </a:solidFill>
              </a:rPr>
              <a:t>Sonuçlar</a:t>
            </a:r>
            <a:endParaRPr lang="tr-TR" dirty="0">
              <a:solidFill>
                <a:schemeClr val="bg1"/>
              </a:solidFill>
            </a:endParaRPr>
          </a:p>
        </p:txBody>
      </p:sp>
      <p:sp>
        <p:nvSpPr>
          <p:cNvPr id="14" name="Metin kutusu 13"/>
          <p:cNvSpPr txBox="1"/>
          <p:nvPr/>
        </p:nvSpPr>
        <p:spPr>
          <a:xfrm>
            <a:off x="4716016" y="2828249"/>
            <a:ext cx="1692188" cy="369332"/>
          </a:xfrm>
          <a:prstGeom prst="rect">
            <a:avLst/>
          </a:prstGeom>
          <a:solidFill>
            <a:srgbClr val="0070C0"/>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tr-TR" dirty="0" smtClean="0">
                <a:solidFill>
                  <a:schemeClr val="bg1"/>
                </a:solidFill>
              </a:rPr>
              <a:t>Çıktılar</a:t>
            </a:r>
            <a:endParaRPr lang="tr-TR" dirty="0">
              <a:solidFill>
                <a:schemeClr val="bg1"/>
              </a:solidFill>
            </a:endParaRPr>
          </a:p>
        </p:txBody>
      </p:sp>
      <p:cxnSp>
        <p:nvCxnSpPr>
          <p:cNvPr id="16" name="Düz Ok Bağlayıcısı 15"/>
          <p:cNvCxnSpPr>
            <a:stCxn id="6" idx="2"/>
            <a:endCxn id="11" idx="0"/>
          </p:cNvCxnSpPr>
          <p:nvPr/>
        </p:nvCxnSpPr>
        <p:spPr>
          <a:xfrm>
            <a:off x="4175956" y="1751313"/>
            <a:ext cx="0" cy="3815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Düz Ok Bağlayıcısı 17"/>
          <p:cNvCxnSpPr>
            <a:stCxn id="7" idx="3"/>
            <a:endCxn id="11" idx="1"/>
          </p:cNvCxnSpPr>
          <p:nvPr/>
        </p:nvCxnSpPr>
        <p:spPr>
          <a:xfrm>
            <a:off x="2231740" y="2317522"/>
            <a:ext cx="9001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Düz Ok Bağlayıcısı 19"/>
          <p:cNvCxnSpPr>
            <a:stCxn id="11" idx="3"/>
          </p:cNvCxnSpPr>
          <p:nvPr/>
        </p:nvCxnSpPr>
        <p:spPr>
          <a:xfrm>
            <a:off x="5220072" y="2317522"/>
            <a:ext cx="144016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Dirsek Bağlayıcısı 21"/>
          <p:cNvCxnSpPr>
            <a:stCxn id="12" idx="2"/>
            <a:endCxn id="14" idx="0"/>
          </p:cNvCxnSpPr>
          <p:nvPr/>
        </p:nvCxnSpPr>
        <p:spPr>
          <a:xfrm rot="5400000">
            <a:off x="6083156" y="1981142"/>
            <a:ext cx="326061" cy="1368152"/>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Dirsek Bağlayıcısı 23"/>
          <p:cNvCxnSpPr>
            <a:stCxn id="12" idx="2"/>
            <a:endCxn id="13" idx="0"/>
          </p:cNvCxnSpPr>
          <p:nvPr/>
        </p:nvCxnSpPr>
        <p:spPr>
          <a:xfrm rot="16200000" flipH="1">
            <a:off x="7307292" y="2125158"/>
            <a:ext cx="326061" cy="108012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06654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PERFORMANS İZLEME TÜRLERİ</a:t>
            </a:r>
            <a:endParaRPr lang="tr-TR" dirty="0"/>
          </a:p>
        </p:txBody>
      </p:sp>
      <p:sp>
        <p:nvSpPr>
          <p:cNvPr id="3" name="İçerik Yer Tutucusu 2"/>
          <p:cNvSpPr>
            <a:spLocks noGrp="1"/>
          </p:cNvSpPr>
          <p:nvPr>
            <p:ph idx="1"/>
          </p:nvPr>
        </p:nvSpPr>
        <p:spPr>
          <a:xfrm>
            <a:off x="1547664" y="1196752"/>
            <a:ext cx="5471393" cy="1008112"/>
          </a:xfrm>
        </p:spPr>
        <p:txBody>
          <a:bodyPr/>
          <a:lstStyle/>
          <a:p>
            <a:pPr algn="just"/>
            <a:r>
              <a:rPr lang="tr-TR" dirty="0" smtClean="0"/>
              <a:t>Üst yönetimin sürekli izlemesi</a:t>
            </a:r>
          </a:p>
          <a:p>
            <a:pPr marL="0" indent="0" algn="just">
              <a:buNone/>
            </a:pPr>
            <a:endParaRPr lang="tr-TR" dirty="0"/>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26</a:t>
            </a:fld>
            <a:endParaRPr lang="tr-TR"/>
          </a:p>
        </p:txBody>
      </p:sp>
      <p:sp>
        <p:nvSpPr>
          <p:cNvPr id="6" name="AutoShape 2" descr="data:image/jpeg;base64,/9j/4AAQSkZJRgABAQAAAQABAAD/2wCEAAkGBhQSEBQUExQUFRQVFBQUFBcUFxcUFBQUFBUVFRUUFxQXHCYeFxkkHBQUHy8gJCcpLCwsFR4xNTAqNSYrLCkBCQoKDgwOGg8PGiwkHyQpLCwsKSwsLCwpLCwsLCwsLCkpKSwsLCwsKSwsKSwsLCwsLCwsLCw1LCwsLCwsLCosLP/AABEIAMIBAwMBIgACEQEDEQH/xAAbAAABBQEBAAAAAAAAAAAAAAAAAQIDBAUGB//EAEIQAAICAQMCBAIHBQUFCQAAAAECABEDBBIhBTEGE0FRImEHFDJxgZGhI0Kx0fAzUmLB4RVygrLxJDRDU2OSoqPi/8QAGgEAAgMBAQAAAAAAAAAAAAAAAQIAAwQFBv/EAC4RAAICAQIFAgQGAwAAAAAAAAABAhEDEiEEEzFBUSJhcZGh0QUUMoHB8CNC4f/aAAwDAQACEQMRAD8A8e2xy4ookixpZHRS2LEIjobZVqEsZUKjisSo6kmSwixIXHsg6LG3E3Qog+4kbuhcJB8UCMBkqGBuiDgsdtjlEfUpcwWRbYhElIiESaiWQtG3JHEhYy1O0EeDFEiuKGhoBJCN3RbgYAiRTEJksIXCEKg1EFhEgRJZBC8S4wrF28S1Jdh0OMJHuhDTCMWSqJEskBmOQrJBAtIjkjbkUAUSl424yKBHqiUOhHBI8YD7GSwWQwIljyD7GNOONqBqIYSQpE2RlINjRJEaN2RwWRhJ1eP8yQBI7ZKnFCkm+JvEbsibJNKII7SEyUpGlZZHYKI4sdthtjNkEhHbIbIrkQTdHXE2xKgAOqEZDdJRB9xZHcUNFaYRWkbR5MYxhiMhkIQl249jLiF4wtAGVaSUOuOAjVEnwYSxoQSdCt0GPHc19B0Fn79pr9C8OEkWOZ6V0Twiqruy8bRZHbj3J9BOPxP4hT0YlbMWTN2icJ0TwmMnZSxuj+E7Dp30f80VQcA81fr7CRt4uTFlzrol+sBcfmECkw4vLU72D/vA/DwByb5N8cjrfpQ1zk7ci4h7Y0Uf/JrP6zJDHmzu8jdeLKdM5nZ9Q8EIMuFDst95Hw99i2bNcd5R6n9GqkcKL9Np9T24b/KZPTOq6nNo82ZtRqfNQuUbcwxKqIrMGIBAdt1AGrIqZmj+kXW4yLy+YAe2RVYfmAG/WWflssX/AIpNV7k5cuzGdZ+j/NisqCw9q5/L+VzlsmAg8ip65p/pEGfTgZ08gZG2DMB5mP4Spy0htgdrVdMAWFmXPE/gDBqcIy6coDttSpBRx6cjj8fzv02Ys+SG2Xf3+6+3yHjklHaR4ptjlWWNdoWxOVYEEEgg+4kKzo6rWxqu0endF6ehwYvgX+zT90f3R8poP0pCOES/9xf5SDo2oUYcQP8A5eP/AJF/nNkdrH3zwGfJkjkb36lDe5hZek8fCuGyR3RaK0brjv8A6x6dKx7RuTEWobqRa3djQr3lo50XaN3CAgnbxYBHJAoH4X4Er5Cl2SwYMSfhYfvbhvXtwXUgn+Jlynkltb+TImznPF+gRNOSqKDuXkKAeSfUCcOVnfeMyfq5BYE7k9K77uf0P5Thanp/wpvkbu9y2L2I9skxYCxoC5o9H6Hk1DhUBJP8PU36D5z0zwz4X0+HGz5GXfjJVy3AxutWLNV3HPqD3oy/iuMhgVPd+Pv4Qk8qjscJ03wPmyFNylQxoWCT2v7I5H41OpwfRZVWHa770vP3Hn9Zt9Q8aYXQY9LhyZ2TJhO7HWNBkD70G5huIJRhe2qvmZ3UfH/UQVLafHgQ5Bi3FGyFSxK+r89m5qjtNGY28+VW5afZL+XuVeuXcz8vgOsxxjHzs31uBatxF1uuuJQ1ngraTaMv4GvzM6BOodQD+dkbANzNi3HC3KY8oxoaVhwz5OBd1Z9pX0P0r7HZNRpx9ohmxG/s/CTsfuOP70zL81q9Mm18RfX2ZxWo8MH4tvoamHqtCyHkT3Loek0ur0948ivmotk2jY25jfOI0QvNA+wHJnLeKfC5wj4x37EdmPy+fymzHxmXG6yq15Hjlkup5YYgaavU+lFORMoideElNWjZGSkg3QLRhiXGosSFJhEhDuGiCPEYI9YshmSKJ0fh/pm4jj+v6/zmHo8VsJ6d4L6KWZeLHc+9D+fb8ZyuPz8rHt1ZizzpUdF4Z0a6YK+dTtIYq9fAgUXeQ/u2Lo1XHeyJyH0g+Nc2ofy1V8WnoFQylGzL6ZGvup9B2/Htp/Sn4lrbpE4FB8wHHzTH/Bj/AMM47xF1xM64VQZKxDIC2UqXO991ErwxHNuaLXyBUy8BglSlJddyjHHuyDpXiLLp1dU2FcgIYOivdo+O7IsUMjetc83zMzdG3LfT9Pibd5mQpWzbQvdbU33UPi/CvWdnlqFyov2RAMhr5Hv84Bpsf7K0tf8AeqNeq8XX5+3H+Ku6mV9X0rEisRqUdh2UKef+IEj+P4c0qyQe2/yf2BqRe1Hiovok02yguwbtxK/AcjArjqkc+YdzX8VDtF8PeK8mm3IbfA9jJjsiweCyH9x/mPx+XOgy70jIBnx7mVF3DczoMiqp4ZijKQ1C+KPNQ5MEXFpojiqOu6j0QZsY2MMi7N2nf/xHQcHDkUchkqgTQ7LzagcPkTaanY9F60mfUZsDBceHVPeIABRgzA/sHAXgeitXe79Jl+LelPjcNkUK7C3UEGnum+z2v7Vf4pmwKUHy5fsCDadMvaHx4caKvlXtVVvfV0AO22XR9JH/AKH/ANn/AOJwYjpU/wAL4aTtw+r+5dy0zr38bg2PLej6eYO+3bd7L/DtcYPGa/D+yPwnd9pBzYPFJ8I4HAqcpUUSz8hgX+v1YeWjf634kGdNoQrbKbLbh8IPAFD3lHpPS2zOFAuyAPmT/CUFWes/R30XHixNmzAbdrD4hagV+1J/D4fwf3jqMOGx+nZfyU5HoVI1E0uDpOk3uQWIo19rK9fCqfIc/hZM4rVLl6ltyPk2K7EDGqWqsMmLEl0w3/2q255ABodhLpw6fXqcj5Dixpl8rT4vMVVTFuxfDT2Q772r0Gyuy1OM6wfIzumJ3CgKKD2V3ojZMZZaDUxKnjnbMcMClLUv1eepVGHzNPUodBtHwZlyMpdcisF3YOdvDfFjJy9+LrsB3qdV8Y5c+MoVRbcMWUuXpXy5FW2Y8Bs2Q337C6AmJm1TNW5magFG4k0o7KL7D5Sbp/TGzbtpQbApO9tvDGuPevWbljUY3P5l1UrYuLq+ZDa5cim2Nh2BtuGNg9z6mbfSfFuPHh8vJhOQjC+IEsKId8jlORaqS2Mkjn9n7MZk6noLojMXx/DzQayy1e5eKI4YfepmXcbRCfQNRZ23U9bqdZnxajSJmUhcuxt6b7GZnZbB4VfrGPGqnuNoA5qdf0DrTatkTXhlynERiWwMWXszZNo7ZgNnwnsOQBuM816J4qzacBMQU8vQIYknIcRP2WBPOHHx2PIIINS11Ea7IyMcDo2Jl5x42U+a/lgMe/xHbi7UO3AvnJnwOfo2XuVzhex0nijoBRjQtTyp9xPPep6PY1+k9l0GbN1HTBGRcb4wVzlrGRcwFqFx1wGBVrJ7NQurnn/iLpW0EfxlHAZZY5cuYmOTi6ZxDRse4jDO+jooIRLhGGIxJEjBHrKZAZr9BxXk7T2jwVqFxJbpkFnaGCMyigCSzKCFHI5NDgzxzw61ZBPatHqwvStQQRu8nOR7/wBmRODxu+eKfg52b9Z5R4m0+R2+tsyMNRkcjY24odquEbirCZE7E12NEVMEzR6h1h8uPFjYJtwrsTaiqdveiR35s/MknuZnGdrDCo0y2PQbAQmn4f6WM+XaTSgFj70PQfpN0Mbk6QZSUVbM2Jc6fqXRMSXQPb3P9XOWYUxHtGy4njdSFxzWToPuOBjBHCUtFtGj0npmXO+zELYDdyyoALVQdzEAfEygc9yJ03ilDlAzHaDmwo+QWoYZ0vFl+C75ZCe057w/15tLkZ0Fll2/aZGA3q/wuhBHKAH3BI9Z1fSvE+FunZsORlXM7ZSqhGr4nGRQCBSjcWoXxOdn1xyRaVq19SqaknaR59FEfkXkwCzV0OmsWwqiP8uW+m4EbIgyPsQsA77S21b5baO9e07rqvR+jjTMMWqc5kWw21yMrc/DsKgAE1yDx8/WicwvGcP0nT7sq8WAbI965r8ar8Z6T4g85dImj/Z4/MO05N/w+UgL5sj2Bt523yb3kXOT8G6UPqMfPJyotfLctn+M2vpPz5U1eBcbPvXCWBSw3xM+4/Dz9lOfkJz+LUskscV0Vv8AfscvNH/JRx3VugPgxqzkbiQrpR3Y2Zd4B9DwPTtMVjL/AFDNmpVynLQG5Bk3VT87lDeh9/WZzTfhi69TLIryNJjTBjLmh6Ycis37q0CfmewmuEHJ0hpNRVspXFuXsnTfnM8xpY3HqBNPoSYslMDV0Qasi6N1Y5H4TqsPj/IptcGIUQFFvSIfJ3Y1G7hT9Xxj3Hxe9zkZ0/QPFKYMAxHz/wC2GRvL2UFFf2e77OQ0PjIJAA21zeTLjT3qwSR0n0Z+Ji3UmQgImoxLjVVNhTp8YGLlu52IRZ7lppeP9AqZWH974vnz3/W5z+PxumXNgG1l/wC143YnaiKpy5yzAAkhmXUKrG+2Ecn03fGX1ZAowHH9k3sYOb3E2TZNmz3nN4jacaVMzZFTWx5N1BKyMPnKhl/q5/an5gSgZ3EjoY/0oS4QhDRYMEkSME0eh9IbU6hMCFQ2QkAtYUUpY3QJ7KfSVTaStkqyfomSsgntnRKy9Oz47FsmRBfu+Oh+s8s674Ly6BceR8mFw7vjHlMW2tjC7g1qKIJqvQg3O/8Ao8x4cjDeiueGQuA21l9Vvse/b2nC49KUoTXwMHEwcZKzzHqHTjjXExYEZcfmCr4p3xlTYHIZG7cfOUZ1H0g9PfBrGxH+zWzg4ArFkd8tA+tM7jn2nN4cDOwVQST2E7fDu4pjR3I0QkgAWTwAO5m3pcw0i2xByMOw5Ne1+1+v8alfO6acbVIfKRTH91f8I/rn9JkOxYksbJ9TN0ZODtGiWPGoOMt2/p939F8emrrOvFxwO/eZNEmzHCaHRem+dko8KoLudyrwKAUM/wAIZmKqL9WEGXJe8jPGKgtiPR9LyZAzKvwrW92IXGt9tztSg/K7PpHP0p/M2J+0agf2QZu5r1UE8kelciaPXOtY8i4/IR8NYvKy4wxbDwwNpZv4ioZt3O4XZ7zM0nVcuJ/MxuyvVbh3qwa/QSj1vdDRtleqlnRfbHys/kCf8pULWZa0f7x+Vfi3+gMeu7N2KN7G34R8PfXNdjw87Cd2Ujisajc5uuPYH3YSPxZ0YaXWZsC7tuN6UtRYqQCGsAdwb/q5L4d8P5cuNtQmfHhCZBjUuzqxZgoNFFNCsijnvuqWdV4Uy/7ROmy5UORizHLZYMSjZL+KiWNEUa5Mz0ztaI/Toc4DF3zuNf8ARcceLI/1vCfLVm20Q3wpvKtRPlsaoXfp71OFKxJRMWWCq0dH4IIOrxKSQGdVJUlSNzBbDDkHnvOs8d9Q+o6tSqDKMmkbFuyu7OAWyhqybr/fF36CuJ570fUnHlVh3BBH3g2P1Anonj3Jh1KYMqAbcORRkLJkXEMebaaLKOQCFsJZ+KYuIkoyja9v78zh5lpybnn/AIl6+dU6ts2bQ/G7dbZHbIxBoUttQHoB3MwWnWddbR+S/lBN+4bdvmbiQRbAN8IxlQTt5IY1yBc5TaSaHJPaacDTWyofHv0I5uaRjhw05red1Hvxx2/GVFC4BbU2X0X0X5n5zP1GoZ23MbJ/qh7CbIZGnaNmXh4Qx1kfq8Lt8ff27d/Bp5uoqAa7zJJuFTpOg9OwIN2qfy3yYnfTF0L4QykhXyjuVJVlAAIsWwIoGZcvkxJKHQydH0LPlRnx4cjoqs7MqkoFUWzbqqhKJm3p/GOoTK+QFS2TTnTPuFg4yqqeLoNSjtxfNTN13VGyriVqAxY/LWvayST7kkyuLle6GVla5Y0r0DKly3ox2vsLY/cOT/KXqNgl0IOon4z8gB+QAMqSTNktiT6kn85HD3L4qkEIVEkoI245WkdxwMqcRiwMhnY+COvHG4UtVEEfynEq0sYcxU2O8y5uGjmg4PuZ8sdaPa/HvT8Ws0SZVKrkx8Jf7wY/Fi9yb5H3fMmefdSRcGnU4yqOxRPhYMzjYxyOaYlDu2jbQq67i5o+FfFI3qcvxBSDtPYN/fH+L+vas7x51HT5tUWwLRr9o3YO/uF9COxPqfzPO4Pn48q4eafm+3w/vy7mfHNw9Nb+Tm6hcQmITPRJUW9S70jQ+fnxYrrzMiY7q63sFuvXvOh6EMCHLp8mPzS55Yv5aKMO9i4cMKWrJ3WPhE5rp/VcmEk4nKk1dUexscEHsfWSZOs5WyDIcjeYAAGB2kAAihtqhRP5n3lMozcu1EVp3SZr6LouB3Yef2/dA5JvsCTz68i4/qvSMQFIK9ub/Oc75xvdZu7v1vvd+8kz9SdhRaboSgoaWt/Ik4ylPUtl43/6V1MsZ8lAIPTv/vHv+VAfhIgfLFn7foP7v+I/P2/P2kCtM0ltR0cL3s3Om9bzYk2IV2bi9PixZQGICkjzEarCgcewlzp/inNj1SakFGyINq2ihKCHGF2Y9oACnsKjukeOsuHAMJVMmNSdqvu20SDsZQQGUMCwB7FjVSg/W2yZ1zZKZgyE18O7a11x9n244AqhxKnGjqRyJo7Xq/jPqLYcozadVQhsWRvKdCpfehBbdQa/M7+tzmujeFtRqr8nGSBdsSES+Ph3uQu7kcXc2fEv0g49VgfGunbGXZW3ee2QfCxblWXvyR39vaP8KeLdHi0rYNXhyZlOU5Ao2bAdiqGBJDBvhI4NUZVMqnL07I5TVaLJgybciMjA8hlKnv7H04PM9M8G61NXpH0r0aUr358puxHzBP4fDOF8aeIceq1AfErJjXGmNFYAFQtkjgni2J73zKHQuvPpsy5ENEH17EeoI9QZh4rhufj09+q+KOTxUNS26mjl8GsufNiyv5flBSG2F94dtqMACPh9Seao8EiYeXOuIbcdF/3n9B8l/nPUOs/VNT0zJqG1OQPX2nYM3mckYdgA+E3W1aFKD6Enx92jcLJzXq69w4MyhG4/q8+Ph7+/yoYxv74/Tacu6ootmIVRxySaA5kRMUNN7W2wjbZ0HUPBGowY3fIFAT7Ys2O3YkBXPxfuk9j7SPrjo7AjLk8s841dGRVUBUAVSSOyKLBP2RcudR+kXPl0WPSFcYxogSwGLsAALJLEX35A9fumF1Dq75kxK9Vhx+WlAg7bvnnk/lM8IztOQMbafqSZJg6VYssCPlItVodosSDTawpddjH59cWFCdCOjT7iy1OdroV17yzmfalerd/kvp+Z5/Ae8ZhxgDce3oPf/SQuxY2fWJaXUs0uTImEbUkYRtSDjahAwgGIYsIVAEcDJVaQiPW5EhGi1iykGxJSQ3rR+fb8/SVEuP2mPtZS4krgjuIzdEGVh2b+X5Q873VT+n8Kj2gULccDEGYf3B+Z/nHjOfQIv4X/AM1wqiEmPCTzXHueAPxMa+dV+z8Te/oPuHr95/KR5XLfaYt9/b8pEVkcl2DFeQLXyYoaMIhK2aYkoeOGSRqscqxHI0xjIlGWKM0Gxyzp9KCJTKaQ8sclsVTlieZF1OKjIQsKaasxzVFhdVxR7fwkWRT6ciHkcSLdXYwpplNeA3QuHm33AP6RNw+Y/IywItxN0W19z+X+sPMUdgT98JAVSZKSF+Z9v5mQtqD9w+UjuS/AVG+pP5pJ5nu+h6P004NPQUqcOIuUwpkRyyqW+sZjjY4iDvv4koEEHjjwINH+ZM2XE59y+Lo2/GWHCuv1C6evJGVgm02oA7hT6qG3AfICY4SPw6ct8h7ybIQOBGU6WlE03uVNsJIWhLBClcURICMkAcJKgkQMlVxA20JItYkkuUcSr9aA7fykb6wmU6cknZToditEjPNieZ8ppSZZRKGjw0r+ZDfC02TSWC0aWkG+LvMCVB0khMLke8w3yUOtiwriOXIPeVdxhuiuJpjna7F5sw9xLGLVgDuJlb4b5W8SYZcRKReyPZ9IqiUN8N8jxbVZkncnZoZH4lNzI/Mh5kMMbiBKhZKqXIhk+UUZvvjSi+wGhxxxCsd539VE3D3gSkDcYVjak0TbG3GTJtJpNx5lw6ZV9pDpM22Gqz3MM9cpV2NsXFRsTPqvaVGzXI2MbNMMelFUp2Sb4RsSW7lZJ8Hzihk9jICw9v1MQke1S6yrT8Sx5ie0Zkzj0FSG4QOYVBCXCSJgJkw0g9SZU5JBckitcLlryB7Q8oewhUhdaKtwlvbFqGwaynUWpcqLJZNZT2w2H5y5UWoLYykU9h9jDYfYy6I4SWyzYobD7GG0+00BHXF1MDpGbUSadwqDUyvWZlwmiVHtGHEPYQqQNZRhcuHAvtG/Vh/Rj2HWircJaOkHuY06T5yaia4le4oaS/VD8ow4GHpCNaY5cvvzFL/0ZBFuHqGiZcDN2FxG07D90/lGrmPuZIurYephSiL6iPyz7H8oksfXm94Q+kFy8FpNLp2B/aFTZqyDxS13Uc2x/wDb+Moa3GquQjblHr/Xf75BJExxFFhqu4xUuTokUCPURmhHKxyiOuIBFMqaK2IY2OqBEZEGxYtQqEgkIsKkCEWEWpAphFEAIshZYAxbhUKgoVsWEIsFFbY2EWopENAsZFMWooEagWNqFR8XbDRLI6jhHbYoWHSSyLJiB9JVy6Qjkcj9ZoqsVccdRsZZKMWE1NRoL5EznxkGjFlFovjNSG3CH5wiDj0xySooEcuOXJFDY0COAkgxR3lSabK3JEYi3JPKgMcHKYupEcJKMUPLh5RNSIYsm8qHlQ8tk1EMJN5UXy5OUyaiGKBJvKh5cnLJqIoSYYooxycsmshiiS+VFGKTlE1kVRakvkxwwycpg1EFQqT+THDBDymLqRWqLtlryIDTw8tk1IrVHVLH1aOOlk5bBqRVqLUsjSH9I76qf0h0MmpFdRJEWSjRkRwwEen/AF/lGSfgGpDFTtK+q0W4cy6EMGTj+cagKVO0c6+jYGquE22xfKEq5aNHPZkKJIIsJF1Cx0UxISxFTAwiQkQBSYqwhIQIQhIQUQJhCMgCA8x1whAiBcB6RYSMgojgYkJADrhcSEHYg4GLuPvCEgADn3MVXN9zCEK6AH7zxyZIjn3PrCEKFJAx9/f+MmxNFhLEIywnrJcYiwjdhQyL3+6VHHMSESXUZEJhCERlx//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7" name="AutoShape 4" descr="data:image/jpeg;base64,/9j/4AAQSkZJRgABAQAAAQABAAD/2wCEAAkGBhQSEBQUExQUFRQVFBQUFBcUFxcUFBQUFBUVFRUUFxQXHCYeFxkkHBQUHy8gJCcpLCwsFR4xNTAqNSYrLCkBCQoKDgwOGg8PGiwkHyQpLCwsKSwsLCwpLCwsLCwsLCkpKSwsLCwsKSwsKSwsLCwsLCwsLCw1LCwsLCwsLCosLP/AABEIAMIBAwMBIgACEQEDEQH/xAAbAAABBQEBAAAAAAAAAAAAAAAAAQIDBAUGB//EAEIQAAICAQMCBAIHBQUFCQAAAAECABEDBBIhBTEGE0FRImEHFDJxgZGhI0Kx0fAzUmLB4RVygrLxJDRDU2OSoqPi/8QAGgEAAgMBAQAAAAAAAAAAAAAAAQIAAwQFBv/EAC4RAAICAQIFAgQGAwAAAAAAAAABAhEDEiEEEzFBUSJhcZGh0QUUMoHB8CNC4f/aAAwDAQACEQMRAD8A8e2xy4ookixpZHRS2LEIjobZVqEsZUKjisSo6kmSwixIXHsg6LG3E3Qog+4kbuhcJB8UCMBkqGBuiDgsdtjlEfUpcwWRbYhElIiESaiWQtG3JHEhYy1O0EeDFEiuKGhoBJCN3RbgYAiRTEJksIXCEKg1EFhEgRJZBC8S4wrF28S1Jdh0OMJHuhDTCMWSqJEskBmOQrJBAtIjkjbkUAUSl424yKBHqiUOhHBI8YD7GSwWQwIljyD7GNOONqBqIYSQpE2RlINjRJEaN2RwWRhJ1eP8yQBI7ZKnFCkm+JvEbsibJNKII7SEyUpGlZZHYKI4sdthtjNkEhHbIbIrkQTdHXE2xKgAOqEZDdJRB9xZHcUNFaYRWkbR5MYxhiMhkIQl249jLiF4wtAGVaSUOuOAjVEnwYSxoQSdCt0GPHc19B0Fn79pr9C8OEkWOZ6V0Twiqruy8bRZHbj3J9BOPxP4hT0YlbMWTN2icJ0TwmMnZSxuj+E7Dp30f80VQcA81fr7CRt4uTFlzrol+sBcfmECkw4vLU72D/vA/DwByb5N8cjrfpQ1zk7ci4h7Y0Uf/JrP6zJDHmzu8jdeLKdM5nZ9Q8EIMuFDst95Hw99i2bNcd5R6n9GqkcKL9Np9T24b/KZPTOq6nNo82ZtRqfNQuUbcwxKqIrMGIBAdt1AGrIqZmj+kXW4yLy+YAe2RVYfmAG/WWflssX/AIpNV7k5cuzGdZ+j/NisqCw9q5/L+VzlsmAg8ip65p/pEGfTgZ08gZG2DMB5mP4Spy0htgdrVdMAWFmXPE/gDBqcIy6coDttSpBRx6cjj8fzv02Ys+SG2Xf3+6+3yHjklHaR4ptjlWWNdoWxOVYEEEgg+4kKzo6rWxqu0endF6ehwYvgX+zT90f3R8poP0pCOES/9xf5SDo2oUYcQP8A5eP/AJF/nNkdrH3zwGfJkjkb36lDe5hZek8fCuGyR3RaK0brjv8A6x6dKx7RuTEWobqRa3djQr3lo50XaN3CAgnbxYBHJAoH4X4Er5Cl2SwYMSfhYfvbhvXtwXUgn+Jlynkltb+TImznPF+gRNOSqKDuXkKAeSfUCcOVnfeMyfq5BYE7k9K77uf0P5Thanp/wpvkbu9y2L2I9skxYCxoC5o9H6Hk1DhUBJP8PU36D5z0zwz4X0+HGz5GXfjJVy3AxutWLNV3HPqD3oy/iuMhgVPd+Pv4Qk8qjscJ03wPmyFNylQxoWCT2v7I5H41OpwfRZVWHa770vP3Hn9Zt9Q8aYXQY9LhyZ2TJhO7HWNBkD70G5huIJRhe2qvmZ3UfH/UQVLafHgQ5Bi3FGyFSxK+r89m5qjtNGY28+VW5afZL+XuVeuXcz8vgOsxxjHzs31uBatxF1uuuJQ1ngraTaMv4GvzM6BOodQD+dkbANzNi3HC3KY8oxoaVhwz5OBd1Z9pX0P0r7HZNRpx9ohmxG/s/CTsfuOP70zL81q9Mm18RfX2ZxWo8MH4tvoamHqtCyHkT3Loek0ur0948ivmotk2jY25jfOI0QvNA+wHJnLeKfC5wj4x37EdmPy+fymzHxmXG6yq15Hjlkup5YYgaavU+lFORMoideElNWjZGSkg3QLRhiXGosSFJhEhDuGiCPEYI9YshmSKJ0fh/pm4jj+v6/zmHo8VsJ6d4L6KWZeLHc+9D+fb8ZyuPz8rHt1ZizzpUdF4Z0a6YK+dTtIYq9fAgUXeQ/u2Lo1XHeyJyH0g+Nc2ofy1V8WnoFQylGzL6ZGvup9B2/Htp/Sn4lrbpE4FB8wHHzTH/Bj/AMM47xF1xM64VQZKxDIC2UqXO991ErwxHNuaLXyBUy8BglSlJddyjHHuyDpXiLLp1dU2FcgIYOivdo+O7IsUMjetc83zMzdG3LfT9Pibd5mQpWzbQvdbU33UPi/CvWdnlqFyov2RAMhr5Hv84Bpsf7K0tf8AeqNeq8XX5+3H+Ku6mV9X0rEisRqUdh2UKef+IEj+P4c0qyQe2/yf2BqRe1Hiovok02yguwbtxK/AcjArjqkc+YdzX8VDtF8PeK8mm3IbfA9jJjsiweCyH9x/mPx+XOgy70jIBnx7mVF3DczoMiqp4ZijKQ1C+KPNQ5MEXFpojiqOu6j0QZsY2MMi7N2nf/xHQcHDkUchkqgTQ7LzagcPkTaanY9F60mfUZsDBceHVPeIABRgzA/sHAXgeitXe79Jl+LelPjcNkUK7C3UEGnum+z2v7Vf4pmwKUHy5fsCDadMvaHx4caKvlXtVVvfV0AO22XR9JH/AKH/ANn/AOJwYjpU/wAL4aTtw+r+5dy0zr38bg2PLej6eYO+3bd7L/DtcYPGa/D+yPwnd9pBzYPFJ8I4HAqcpUUSz8hgX+v1YeWjf634kGdNoQrbKbLbh8IPAFD3lHpPS2zOFAuyAPmT/CUFWes/R30XHixNmzAbdrD4hagV+1J/D4fwf3jqMOGx+nZfyU5HoVI1E0uDpOk3uQWIo19rK9fCqfIc/hZM4rVLl6ltyPk2K7EDGqWqsMmLEl0w3/2q255ABodhLpw6fXqcj5Dixpl8rT4vMVVTFuxfDT2Q772r0Gyuy1OM6wfIzumJ3CgKKD2V3ojZMZZaDUxKnjnbMcMClLUv1eepVGHzNPUodBtHwZlyMpdcisF3YOdvDfFjJy9+LrsB3qdV8Y5c+MoVRbcMWUuXpXy5FW2Y8Bs2Q337C6AmJm1TNW5magFG4k0o7KL7D5Sbp/TGzbtpQbApO9tvDGuPevWbljUY3P5l1UrYuLq+ZDa5cim2Nh2BtuGNg9z6mbfSfFuPHh8vJhOQjC+IEsKId8jlORaqS2Mkjn9n7MZk6noLojMXx/DzQayy1e5eKI4YfepmXcbRCfQNRZ23U9bqdZnxajSJmUhcuxt6b7GZnZbB4VfrGPGqnuNoA5qdf0DrTatkTXhlynERiWwMWXszZNo7ZgNnwnsOQBuM816J4qzacBMQU8vQIYknIcRP2WBPOHHx2PIIINS11Ea7IyMcDo2Jl5x42U+a/lgMe/xHbi7UO3AvnJnwOfo2XuVzhex0nijoBRjQtTyp9xPPep6PY1+k9l0GbN1HTBGRcb4wVzlrGRcwFqFx1wGBVrJ7NQurnn/iLpW0EfxlHAZZY5cuYmOTi6ZxDRse4jDO+jooIRLhGGIxJEjBHrKZAZr9BxXk7T2jwVqFxJbpkFnaGCMyigCSzKCFHI5NDgzxzw61ZBPatHqwvStQQRu8nOR7/wBmRODxu+eKfg52b9Z5R4m0+R2+tsyMNRkcjY24odquEbirCZE7E12NEVMEzR6h1h8uPFjYJtwrsTaiqdveiR35s/MknuZnGdrDCo0y2PQbAQmn4f6WM+XaTSgFj70PQfpN0Mbk6QZSUVbM2Jc6fqXRMSXQPb3P9XOWYUxHtGy4njdSFxzWToPuOBjBHCUtFtGj0npmXO+zELYDdyyoALVQdzEAfEygc9yJ03ilDlAzHaDmwo+QWoYZ0vFl+C75ZCe057w/15tLkZ0Fll2/aZGA3q/wuhBHKAH3BI9Z1fSvE+FunZsORlXM7ZSqhGr4nGRQCBSjcWoXxOdn1xyRaVq19SqaknaR59FEfkXkwCzV0OmsWwqiP8uW+m4EbIgyPsQsA77S21b5baO9e07rqvR+jjTMMWqc5kWw21yMrc/DsKgAE1yDx8/WicwvGcP0nT7sq8WAbI965r8ar8Z6T4g85dImj/Z4/MO05N/w+UgL5sj2Bt523yb3kXOT8G6UPqMfPJyotfLctn+M2vpPz5U1eBcbPvXCWBSw3xM+4/Dz9lOfkJz+LUskscV0Vv8AfscvNH/JRx3VugPgxqzkbiQrpR3Y2Zd4B9DwPTtMVjL/AFDNmpVynLQG5Bk3VT87lDeh9/WZzTfhi69TLIryNJjTBjLmh6Ycis37q0CfmewmuEHJ0hpNRVspXFuXsnTfnM8xpY3HqBNPoSYslMDV0Qasi6N1Y5H4TqsPj/IptcGIUQFFvSIfJ3Y1G7hT9Xxj3Hxe9zkZ0/QPFKYMAxHz/wC2GRvL2UFFf2e77OQ0PjIJAA21zeTLjT3qwSR0n0Z+Ji3UmQgImoxLjVVNhTp8YGLlu52IRZ7lppeP9AqZWH974vnz3/W5z+PxumXNgG1l/wC143YnaiKpy5yzAAkhmXUKrG+2Ecn03fGX1ZAowHH9k3sYOb3E2TZNmz3nN4jacaVMzZFTWx5N1BKyMPnKhl/q5/an5gSgZ3EjoY/0oS4QhDRYMEkSME0eh9IbU6hMCFQ2QkAtYUUpY3QJ7KfSVTaStkqyfomSsgntnRKy9Oz47FsmRBfu+Oh+s8s674Ly6BceR8mFw7vjHlMW2tjC7g1qKIJqvQg3O/8Ao8x4cjDeiueGQuA21l9Vvse/b2nC49KUoTXwMHEwcZKzzHqHTjjXExYEZcfmCr4p3xlTYHIZG7cfOUZ1H0g9PfBrGxH+zWzg4ArFkd8tA+tM7jn2nN4cDOwVQST2E7fDu4pjR3I0QkgAWTwAO5m3pcw0i2xByMOw5Ne1+1+v8alfO6acbVIfKRTH91f8I/rn9JkOxYksbJ9TN0ZODtGiWPGoOMt2/p939F8emrrOvFxwO/eZNEmzHCaHRem+dko8KoLudyrwKAUM/wAIZmKqL9WEGXJe8jPGKgtiPR9LyZAzKvwrW92IXGt9tztSg/K7PpHP0p/M2J+0agf2QZu5r1UE8kelciaPXOtY8i4/IR8NYvKy4wxbDwwNpZv4ioZt3O4XZ7zM0nVcuJ/MxuyvVbh3qwa/QSj1vdDRtleqlnRfbHys/kCf8pULWZa0f7x+Vfi3+gMeu7N2KN7G34R8PfXNdjw87Cd2Ujisajc5uuPYH3YSPxZ0YaXWZsC7tuN6UtRYqQCGsAdwb/q5L4d8P5cuNtQmfHhCZBjUuzqxZgoNFFNCsijnvuqWdV4Uy/7ROmy5UORizHLZYMSjZL+KiWNEUa5Mz0ztaI/Toc4DF3zuNf8ARcceLI/1vCfLVm20Q3wpvKtRPlsaoXfp71OFKxJRMWWCq0dH4IIOrxKSQGdVJUlSNzBbDDkHnvOs8d9Q+o6tSqDKMmkbFuyu7OAWyhqybr/fF36CuJ570fUnHlVh3BBH3g2P1Anonj3Jh1KYMqAbcORRkLJkXEMebaaLKOQCFsJZ+KYuIkoyja9v78zh5lpybnn/AIl6+dU6ts2bQ/G7dbZHbIxBoUttQHoB3MwWnWddbR+S/lBN+4bdvmbiQRbAN8IxlQTt5IY1yBc5TaSaHJPaacDTWyofHv0I5uaRjhw05red1Hvxx2/GVFC4BbU2X0X0X5n5zP1GoZ23MbJ/qh7CbIZGnaNmXh4Qx1kfq8Lt8ff27d/Bp5uoqAa7zJJuFTpOg9OwIN2qfy3yYnfTF0L4QykhXyjuVJVlAAIsWwIoGZcvkxJKHQydH0LPlRnx4cjoqs7MqkoFUWzbqqhKJm3p/GOoTK+QFS2TTnTPuFg4yqqeLoNSjtxfNTN13VGyriVqAxY/LWvayST7kkyuLle6GVla5Y0r0DKly3ox2vsLY/cOT/KXqNgl0IOon4z8gB+QAMqSTNktiT6kn85HD3L4qkEIVEkoI245WkdxwMqcRiwMhnY+COvHG4UtVEEfynEq0sYcxU2O8y5uGjmg4PuZ8sdaPa/HvT8Ws0SZVKrkx8Jf7wY/Fi9yb5H3fMmefdSRcGnU4yqOxRPhYMzjYxyOaYlDu2jbQq67i5o+FfFI3qcvxBSDtPYN/fH+L+vas7x51HT5tUWwLRr9o3YO/uF9COxPqfzPO4Pn48q4eafm+3w/vy7mfHNw9Nb+Tm6hcQmITPRJUW9S70jQ+fnxYrrzMiY7q63sFuvXvOh6EMCHLp8mPzS55Yv5aKMO9i4cMKWrJ3WPhE5rp/VcmEk4nKk1dUexscEHsfWSZOs5WyDIcjeYAAGB2kAAihtqhRP5n3lMozcu1EVp3SZr6LouB3Yef2/dA5JvsCTz68i4/qvSMQFIK9ub/Oc75xvdZu7v1vvd+8kz9SdhRaboSgoaWt/Ik4ylPUtl43/6V1MsZ8lAIPTv/vHv+VAfhIgfLFn7foP7v+I/P2/P2kCtM0ltR0cL3s3Om9bzYk2IV2bi9PixZQGICkjzEarCgcewlzp/inNj1SakFGyINq2ihKCHGF2Y9oACnsKjukeOsuHAMJVMmNSdqvu20SDsZQQGUMCwB7FjVSg/W2yZ1zZKZgyE18O7a11x9n244AqhxKnGjqRyJo7Xq/jPqLYcozadVQhsWRvKdCpfehBbdQa/M7+tzmujeFtRqr8nGSBdsSES+Ph3uQu7kcXc2fEv0g49VgfGunbGXZW3ee2QfCxblWXvyR39vaP8KeLdHi0rYNXhyZlOU5Ao2bAdiqGBJDBvhI4NUZVMqnL07I5TVaLJgybciMjA8hlKnv7H04PM9M8G61NXpH0r0aUr358puxHzBP4fDOF8aeIceq1AfErJjXGmNFYAFQtkjgni2J73zKHQuvPpsy5ENEH17EeoI9QZh4rhufj09+q+KOTxUNS26mjl8GsufNiyv5flBSG2F94dtqMACPh9Seao8EiYeXOuIbcdF/3n9B8l/nPUOs/VNT0zJqG1OQPX2nYM3mckYdgA+E3W1aFKD6Enx92jcLJzXq69w4MyhG4/q8+Ph7+/yoYxv74/Tacu6ootmIVRxySaA5kRMUNN7W2wjbZ0HUPBGowY3fIFAT7Ys2O3YkBXPxfuk9j7SPrjo7AjLk8s841dGRVUBUAVSSOyKLBP2RcudR+kXPl0WPSFcYxogSwGLsAALJLEX35A9fumF1Dq75kxK9Vhx+WlAg7bvnnk/lM8IztOQMbafqSZJg6VYssCPlItVodosSDTawpddjH59cWFCdCOjT7iy1OdroV17yzmfalerd/kvp+Z5/Ae8ZhxgDce3oPf/SQuxY2fWJaXUs0uTImEbUkYRtSDjahAwgGIYsIVAEcDJVaQiPW5EhGi1iykGxJSQ3rR+fb8/SVEuP2mPtZS4krgjuIzdEGVh2b+X5Q873VT+n8Kj2gULccDEGYf3B+Z/nHjOfQIv4X/AM1wqiEmPCTzXHueAPxMa+dV+z8Te/oPuHr95/KR5XLfaYt9/b8pEVkcl2DFeQLXyYoaMIhK2aYkoeOGSRqscqxHI0xjIlGWKM0Gxyzp9KCJTKaQ8sclsVTlieZF1OKjIQsKaasxzVFhdVxR7fwkWRT6ciHkcSLdXYwpplNeA3QuHm33AP6RNw+Y/IywItxN0W19z+X+sPMUdgT98JAVSZKSF+Z9v5mQtqD9w+UjuS/AVG+pP5pJ5nu+h6P004NPQUqcOIuUwpkRyyqW+sZjjY4iDvv4koEEHjjwINH+ZM2XE59y+Lo2/GWHCuv1C6evJGVgm02oA7hT6qG3AfICY4SPw6ct8h7ybIQOBGU6WlE03uVNsJIWhLBClcURICMkAcJKgkQMlVxA20JItYkkuUcSr9aA7fykb6wmU6cknZToditEjPNieZ8ppSZZRKGjw0r+ZDfC02TSWC0aWkG+LvMCVB0khMLke8w3yUOtiwriOXIPeVdxhuiuJpjna7F5sw9xLGLVgDuJlb4b5W8SYZcRKReyPZ9IqiUN8N8jxbVZkncnZoZH4lNzI/Mh5kMMbiBKhZKqXIhk+UUZvvjSi+wGhxxxCsd539VE3D3gSkDcYVjak0TbG3GTJtJpNx5lw6ZV9pDpM22Gqz3MM9cpV2NsXFRsTPqvaVGzXI2MbNMMelFUp2Sb4RsSW7lZJ8Hzihk9jICw9v1MQke1S6yrT8Sx5ie0Zkzj0FSG4QOYVBCXCSJgJkw0g9SZU5JBckitcLlryB7Q8oewhUhdaKtwlvbFqGwaynUWpcqLJZNZT2w2H5y5UWoLYykU9h9jDYfYy6I4SWyzYobD7GG0+00BHXF1MDpGbUSadwqDUyvWZlwmiVHtGHEPYQqQNZRhcuHAvtG/Vh/Rj2HWircJaOkHuY06T5yaia4le4oaS/VD8ow4GHpCNaY5cvvzFL/0ZBFuHqGiZcDN2FxG07D90/lGrmPuZIurYephSiL6iPyz7H8oksfXm94Q+kFy8FpNLp2B/aFTZqyDxS13Uc2x/wDb+Moa3GquQjblHr/Xf75BJExxFFhqu4xUuTokUCPURmhHKxyiOuIBFMqaK2IY2OqBEZEGxYtQqEgkIsKkCEWEWpAphFEAIshZYAxbhUKgoVsWEIsFFbY2EWopENAsZFMWooEagWNqFR8XbDRLI6jhHbYoWHSSyLJiB9JVy6Qjkcj9ZoqsVccdRsZZKMWE1NRoL5EznxkGjFlFovjNSG3CH5wiDj0xySooEcuOXJFDY0COAkgxR3lSabK3JEYi3JPKgMcHKYupEcJKMUPLh5RNSIYsm8qHlQ8tk1EMJN5UXy5OUyaiGKBJvKh5cnLJqIoSYYooxycsmshiiS+VFGKTlE1kVRakvkxwwycpg1EFQqT+THDBDymLqRWqLtlryIDTw8tk1IrVHVLH1aOOlk5bBqRVqLUsjSH9I76qf0h0MmpFdRJEWSjRkRwwEen/AF/lGSfgGpDFTtK+q0W4cy6EMGTj+cagKVO0c6+jYGquE22xfKEq5aNHPZkKJIIsJF1Cx0UxISxFTAwiQkQBSYqwhIQIQhIQUQJhCMgCA8x1whAiBcB6RYSMgojgYkJADrhcSEHYg4GLuPvCEgADn3MVXN9zCEK6AH7zxyZIjn3PrCEKFJAx9/f+MmxNFhLEIywnrJcYiwjdhQyL3+6VHHMSESXUZEJhCERlx//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8" name="AutoShape 6" descr="data:image/jpeg;base64,/9j/4AAQSkZJRgABAQAAAQABAAD/2wCEAAkGBhQSEBQUExQUFRQVFBQUFBcUFxcUFBQUFBUVFRUUFxQXHCYeFxkkHBQUHy8gJCcpLCwsFR4xNTAqNSYrLCkBCQoKDgwOGg8PGiwkHyQpLCwsKSwsLCwpLCwsLCwsLCkpKSwsLCwsKSwsKSwsLCwsLCwsLCw1LCwsLCwsLCosLP/AABEIAMIBAwMBIgACEQEDEQH/xAAbAAABBQEBAAAAAAAAAAAAAAAAAQIDBAUGB//EAEIQAAICAQMCBAIHBQUFCQAAAAECABEDBBIhBTEGE0FRImEHFDJxgZGhI0Kx0fAzUmLB4RVygrLxJDRDU2OSoqPi/8QAGgEAAgMBAQAAAAAAAAAAAAAAAQIAAwQFBv/EAC4RAAICAQIFAgQGAwAAAAAAAAABAhEDEiEEEzFBUSJhcZGh0QUUMoHB8CNC4f/aAAwDAQACEQMRAD8A8e2xy4ookixpZHRS2LEIjobZVqEsZUKjisSo6kmSwixIXHsg6LG3E3Qog+4kbuhcJB8UCMBkqGBuiDgsdtjlEfUpcwWRbYhElIiESaiWQtG3JHEhYy1O0EeDFEiuKGhoBJCN3RbgYAiRTEJksIXCEKg1EFhEgRJZBC8S4wrF28S1Jdh0OMJHuhDTCMWSqJEskBmOQrJBAtIjkjbkUAUSl424yKBHqiUOhHBI8YD7GSwWQwIljyD7GNOONqBqIYSQpE2RlINjRJEaN2RwWRhJ1eP8yQBI7ZKnFCkm+JvEbsibJNKII7SEyUpGlZZHYKI4sdthtjNkEhHbIbIrkQTdHXE2xKgAOqEZDdJRB9xZHcUNFaYRWkbR5MYxhiMhkIQl249jLiF4wtAGVaSUOuOAjVEnwYSxoQSdCt0GPHc19B0Fn79pr9C8OEkWOZ6V0Twiqruy8bRZHbj3J9BOPxP4hT0YlbMWTN2icJ0TwmMnZSxuj+E7Dp30f80VQcA81fr7CRt4uTFlzrol+sBcfmECkw4vLU72D/vA/DwByb5N8cjrfpQ1zk7ci4h7Y0Uf/JrP6zJDHmzu8jdeLKdM5nZ9Q8EIMuFDst95Hw99i2bNcd5R6n9GqkcKL9Np9T24b/KZPTOq6nNo82ZtRqfNQuUbcwxKqIrMGIBAdt1AGrIqZmj+kXW4yLy+YAe2RVYfmAG/WWflssX/AIpNV7k5cuzGdZ+j/NisqCw9q5/L+VzlsmAg8ip65p/pEGfTgZ08gZG2DMB5mP4Spy0htgdrVdMAWFmXPE/gDBqcIy6coDttSpBRx6cjj8fzv02Ys+SG2Xf3+6+3yHjklHaR4ptjlWWNdoWxOVYEEEgg+4kKzo6rWxqu0endF6ehwYvgX+zT90f3R8poP0pCOES/9xf5SDo2oUYcQP8A5eP/AJF/nNkdrH3zwGfJkjkb36lDe5hZek8fCuGyR3RaK0brjv8A6x6dKx7RuTEWobqRa3djQr3lo50XaN3CAgnbxYBHJAoH4X4Er5Cl2SwYMSfhYfvbhvXtwXUgn+Jlynkltb+TImznPF+gRNOSqKDuXkKAeSfUCcOVnfeMyfq5BYE7k9K77uf0P5Thanp/wpvkbu9y2L2I9skxYCxoC5o9H6Hk1DhUBJP8PU36D5z0zwz4X0+HGz5GXfjJVy3AxutWLNV3HPqD3oy/iuMhgVPd+Pv4Qk8qjscJ03wPmyFNylQxoWCT2v7I5H41OpwfRZVWHa770vP3Hn9Zt9Q8aYXQY9LhyZ2TJhO7HWNBkD70G5huIJRhe2qvmZ3UfH/UQVLafHgQ5Bi3FGyFSxK+r89m5qjtNGY28+VW5afZL+XuVeuXcz8vgOsxxjHzs31uBatxF1uuuJQ1ngraTaMv4GvzM6BOodQD+dkbANzNi3HC3KY8oxoaVhwz5OBd1Z9pX0P0r7HZNRpx9ohmxG/s/CTsfuOP70zL81q9Mm18RfX2ZxWo8MH4tvoamHqtCyHkT3Loek0ur0948ivmotk2jY25jfOI0QvNA+wHJnLeKfC5wj4x37EdmPy+fymzHxmXG6yq15Hjlkup5YYgaavU+lFORMoideElNWjZGSkg3QLRhiXGosSFJhEhDuGiCPEYI9YshmSKJ0fh/pm4jj+v6/zmHo8VsJ6d4L6KWZeLHc+9D+fb8ZyuPz8rHt1ZizzpUdF4Z0a6YK+dTtIYq9fAgUXeQ/u2Lo1XHeyJyH0g+Nc2ofy1V8WnoFQylGzL6ZGvup9B2/Htp/Sn4lrbpE4FB8wHHzTH/Bj/AMM47xF1xM64VQZKxDIC2UqXO991ErwxHNuaLXyBUy8BglSlJddyjHHuyDpXiLLp1dU2FcgIYOivdo+O7IsUMjetc83zMzdG3LfT9Pibd5mQpWzbQvdbU33UPi/CvWdnlqFyov2RAMhr5Hv84Bpsf7K0tf8AeqNeq8XX5+3H+Ku6mV9X0rEisRqUdh2UKef+IEj+P4c0qyQe2/yf2BqRe1Hiovok02yguwbtxK/AcjArjqkc+YdzX8VDtF8PeK8mm3IbfA9jJjsiweCyH9x/mPx+XOgy70jIBnx7mVF3DczoMiqp4ZijKQ1C+KPNQ5MEXFpojiqOu6j0QZsY2MMi7N2nf/xHQcHDkUchkqgTQ7LzagcPkTaanY9F60mfUZsDBceHVPeIABRgzA/sHAXgeitXe79Jl+LelPjcNkUK7C3UEGnum+z2v7Vf4pmwKUHy5fsCDadMvaHx4caKvlXtVVvfV0AO22XR9JH/AKH/ANn/AOJwYjpU/wAL4aTtw+r+5dy0zr38bg2PLej6eYO+3bd7L/DtcYPGa/D+yPwnd9pBzYPFJ8I4HAqcpUUSz8hgX+v1YeWjf634kGdNoQrbKbLbh8IPAFD3lHpPS2zOFAuyAPmT/CUFWes/R30XHixNmzAbdrD4hagV+1J/D4fwf3jqMOGx+nZfyU5HoVI1E0uDpOk3uQWIo19rK9fCqfIc/hZM4rVLl6ltyPk2K7EDGqWqsMmLEl0w3/2q255ABodhLpw6fXqcj5Dixpl8rT4vMVVTFuxfDT2Q772r0Gyuy1OM6wfIzumJ3CgKKD2V3ojZMZZaDUxKnjnbMcMClLUv1eepVGHzNPUodBtHwZlyMpdcisF3YOdvDfFjJy9+LrsB3qdV8Y5c+MoVRbcMWUuXpXy5FW2Y8Bs2Q337C6AmJm1TNW5magFG4k0o7KL7D5Sbp/TGzbtpQbApO9tvDGuPevWbljUY3P5l1UrYuLq+ZDa5cim2Nh2BtuGNg9z6mbfSfFuPHh8vJhOQjC+IEsKId8jlORaqS2Mkjn9n7MZk6noLojMXx/DzQayy1e5eKI4YfepmXcbRCfQNRZ23U9bqdZnxajSJmUhcuxt6b7GZnZbB4VfrGPGqnuNoA5qdf0DrTatkTXhlynERiWwMWXszZNo7ZgNnwnsOQBuM816J4qzacBMQU8vQIYknIcRP2WBPOHHx2PIIINS11Ea7IyMcDo2Jl5x42U+a/lgMe/xHbi7UO3AvnJnwOfo2XuVzhex0nijoBRjQtTyp9xPPep6PY1+k9l0GbN1HTBGRcb4wVzlrGRcwFqFx1wGBVrJ7NQurnn/iLpW0EfxlHAZZY5cuYmOTi6ZxDRse4jDO+jooIRLhGGIxJEjBHrKZAZr9BxXk7T2jwVqFxJbpkFnaGCMyigCSzKCFHI5NDgzxzw61ZBPatHqwvStQQRu8nOR7/wBmRODxu+eKfg52b9Z5R4m0+R2+tsyMNRkcjY24odquEbirCZE7E12NEVMEzR6h1h8uPFjYJtwrsTaiqdveiR35s/MknuZnGdrDCo0y2PQbAQmn4f6WM+XaTSgFj70PQfpN0Mbk6QZSUVbM2Jc6fqXRMSXQPb3P9XOWYUxHtGy4njdSFxzWToPuOBjBHCUtFtGj0npmXO+zELYDdyyoALVQdzEAfEygc9yJ03ilDlAzHaDmwo+QWoYZ0vFl+C75ZCe057w/15tLkZ0Fll2/aZGA3q/wuhBHKAH3BI9Z1fSvE+FunZsORlXM7ZSqhGr4nGRQCBSjcWoXxOdn1xyRaVq19SqaknaR59FEfkXkwCzV0OmsWwqiP8uW+m4EbIgyPsQsA77S21b5baO9e07rqvR+jjTMMWqc5kWw21yMrc/DsKgAE1yDx8/WicwvGcP0nT7sq8WAbI965r8ar8Z6T4g85dImj/Z4/MO05N/w+UgL5sj2Bt523yb3kXOT8G6UPqMfPJyotfLctn+M2vpPz5U1eBcbPvXCWBSw3xM+4/Dz9lOfkJz+LUskscV0Vv8AfscvNH/JRx3VugPgxqzkbiQrpR3Y2Zd4B9DwPTtMVjL/AFDNmpVynLQG5Bk3VT87lDeh9/WZzTfhi69TLIryNJjTBjLmh6Ycis37q0CfmewmuEHJ0hpNRVspXFuXsnTfnM8xpY3HqBNPoSYslMDV0Qasi6N1Y5H4TqsPj/IptcGIUQFFvSIfJ3Y1G7hT9Xxj3Hxe9zkZ0/QPFKYMAxHz/wC2GRvL2UFFf2e77OQ0PjIJAA21zeTLjT3qwSR0n0Z+Ji3UmQgImoxLjVVNhTp8YGLlu52IRZ7lppeP9AqZWH974vnz3/W5z+PxumXNgG1l/wC143YnaiKpy5yzAAkhmXUKrG+2Ecn03fGX1ZAowHH9k3sYOb3E2TZNmz3nN4jacaVMzZFTWx5N1BKyMPnKhl/q5/an5gSgZ3EjoY/0oS4QhDRYMEkSME0eh9IbU6hMCFQ2QkAtYUUpY3QJ7KfSVTaStkqyfomSsgntnRKy9Oz47FsmRBfu+Oh+s8s674Ly6BceR8mFw7vjHlMW2tjC7g1qKIJqvQg3O/8Ao8x4cjDeiueGQuA21l9Vvse/b2nC49KUoTXwMHEwcZKzzHqHTjjXExYEZcfmCr4p3xlTYHIZG7cfOUZ1H0g9PfBrGxH+zWzg4ArFkd8tA+tM7jn2nN4cDOwVQST2E7fDu4pjR3I0QkgAWTwAO5m3pcw0i2xByMOw5Ne1+1+v8alfO6acbVIfKRTH91f8I/rn9JkOxYksbJ9TN0ZODtGiWPGoOMt2/p939F8emrrOvFxwO/eZNEmzHCaHRem+dko8KoLudyrwKAUM/wAIZmKqL9WEGXJe8jPGKgtiPR9LyZAzKvwrW92IXGt9tztSg/K7PpHP0p/M2J+0agf2QZu5r1UE8kelciaPXOtY8i4/IR8NYvKy4wxbDwwNpZv4ioZt3O4XZ7zM0nVcuJ/MxuyvVbh3qwa/QSj1vdDRtleqlnRfbHys/kCf8pULWZa0f7x+Vfi3+gMeu7N2KN7G34R8PfXNdjw87Cd2Ujisajc5uuPYH3YSPxZ0YaXWZsC7tuN6UtRYqQCGsAdwb/q5L4d8P5cuNtQmfHhCZBjUuzqxZgoNFFNCsijnvuqWdV4Uy/7ROmy5UORizHLZYMSjZL+KiWNEUa5Mz0ztaI/Toc4DF3zuNf8ARcceLI/1vCfLVm20Q3wpvKtRPlsaoXfp71OFKxJRMWWCq0dH4IIOrxKSQGdVJUlSNzBbDDkHnvOs8d9Q+o6tSqDKMmkbFuyu7OAWyhqybr/fF36CuJ570fUnHlVh3BBH3g2P1Anonj3Jh1KYMqAbcORRkLJkXEMebaaLKOQCFsJZ+KYuIkoyja9v78zh5lpybnn/AIl6+dU6ts2bQ/G7dbZHbIxBoUttQHoB3MwWnWddbR+S/lBN+4bdvmbiQRbAN8IxlQTt5IY1yBc5TaSaHJPaacDTWyofHv0I5uaRjhw05red1Hvxx2/GVFC4BbU2X0X0X5n5zP1GoZ23MbJ/qh7CbIZGnaNmXh4Qx1kfq8Lt8ff27d/Bp5uoqAa7zJJuFTpOg9OwIN2qfy3yYnfTF0L4QykhXyjuVJVlAAIsWwIoGZcvkxJKHQydH0LPlRnx4cjoqs7MqkoFUWzbqqhKJm3p/GOoTK+QFS2TTnTPuFg4yqqeLoNSjtxfNTN13VGyriVqAxY/LWvayST7kkyuLle6GVla5Y0r0DKly3ox2vsLY/cOT/KXqNgl0IOon4z8gB+QAMqSTNktiT6kn85HD3L4qkEIVEkoI245WkdxwMqcRiwMhnY+COvHG4UtVEEfynEq0sYcxU2O8y5uGjmg4PuZ8sdaPa/HvT8Ws0SZVKrkx8Jf7wY/Fi9yb5H3fMmefdSRcGnU4yqOxRPhYMzjYxyOaYlDu2jbQq67i5o+FfFI3qcvxBSDtPYN/fH+L+vas7x51HT5tUWwLRr9o3YO/uF9COxPqfzPO4Pn48q4eafm+3w/vy7mfHNw9Nb+Tm6hcQmITPRJUW9S70jQ+fnxYrrzMiY7q63sFuvXvOh6EMCHLp8mPzS55Yv5aKMO9i4cMKWrJ3WPhE5rp/VcmEk4nKk1dUexscEHsfWSZOs5WyDIcjeYAAGB2kAAihtqhRP5n3lMozcu1EVp3SZr6LouB3Yef2/dA5JvsCTz68i4/qvSMQFIK9ub/Oc75xvdZu7v1vvd+8kz9SdhRaboSgoaWt/Ik4ylPUtl43/6V1MsZ8lAIPTv/vHv+VAfhIgfLFn7foP7v+I/P2/P2kCtM0ltR0cL3s3Om9bzYk2IV2bi9PixZQGICkjzEarCgcewlzp/inNj1SakFGyINq2ihKCHGF2Y9oACnsKjukeOsuHAMJVMmNSdqvu20SDsZQQGUMCwB7FjVSg/W2yZ1zZKZgyE18O7a11x9n244AqhxKnGjqRyJo7Xq/jPqLYcozadVQhsWRvKdCpfehBbdQa/M7+tzmujeFtRqr8nGSBdsSES+Ph3uQu7kcXc2fEv0g49VgfGunbGXZW3ee2QfCxblWXvyR39vaP8KeLdHi0rYNXhyZlOU5Ao2bAdiqGBJDBvhI4NUZVMqnL07I5TVaLJgybciMjA8hlKnv7H04PM9M8G61NXpH0r0aUr358puxHzBP4fDOF8aeIceq1AfErJjXGmNFYAFQtkjgni2J73zKHQuvPpsy5ENEH17EeoI9QZh4rhufj09+q+KOTxUNS26mjl8GsufNiyv5flBSG2F94dtqMACPh9Seao8EiYeXOuIbcdF/3n9B8l/nPUOs/VNT0zJqG1OQPX2nYM3mckYdgA+E3W1aFKD6Enx92jcLJzXq69w4MyhG4/q8+Ph7+/yoYxv74/Tacu6ootmIVRxySaA5kRMUNN7W2wjbZ0HUPBGowY3fIFAT7Ys2O3YkBXPxfuk9j7SPrjo7AjLk8s841dGRVUBUAVSSOyKLBP2RcudR+kXPl0WPSFcYxogSwGLsAALJLEX35A9fumF1Dq75kxK9Vhx+WlAg7bvnnk/lM8IztOQMbafqSZJg6VYssCPlItVodosSDTawpddjH59cWFCdCOjT7iy1OdroV17yzmfalerd/kvp+Z5/Ae8ZhxgDce3oPf/SQuxY2fWJaXUs0uTImEbUkYRtSDjahAwgGIYsIVAEcDJVaQiPW5EhGi1iykGxJSQ3rR+fb8/SVEuP2mPtZS4krgjuIzdEGVh2b+X5Q873VT+n8Kj2gULccDEGYf3B+Z/nHjOfQIv4X/AM1wqiEmPCTzXHueAPxMa+dV+z8Te/oPuHr95/KR5XLfaYt9/b8pEVkcl2DFeQLXyYoaMIhK2aYkoeOGSRqscqxHI0xjIlGWKM0Gxyzp9KCJTKaQ8sclsVTlieZF1OKjIQsKaasxzVFhdVxR7fwkWRT6ciHkcSLdXYwpplNeA3QuHm33AP6RNw+Y/IywItxN0W19z+X+sPMUdgT98JAVSZKSF+Z9v5mQtqD9w+UjuS/AVG+pP5pJ5nu+h6P004NPQUqcOIuUwpkRyyqW+sZjjY4iDvv4koEEHjjwINH+ZM2XE59y+Lo2/GWHCuv1C6evJGVgm02oA7hT6qG3AfICY4SPw6ct8h7ybIQOBGU6WlE03uVNsJIWhLBClcURICMkAcJKgkQMlVxA20JItYkkuUcSr9aA7fykb6wmU6cknZToditEjPNieZ8ppSZZRKGjw0r+ZDfC02TSWC0aWkG+LvMCVB0khMLke8w3yUOtiwriOXIPeVdxhuiuJpjna7F5sw9xLGLVgDuJlb4b5W8SYZcRKReyPZ9IqiUN8N8jxbVZkncnZoZH4lNzI/Mh5kMMbiBKhZKqXIhk+UUZvvjSi+wGhxxxCsd539VE3D3gSkDcYVjak0TbG3GTJtJpNx5lw6ZV9pDpM22Gqz3MM9cpV2NsXFRsTPqvaVGzXI2MbNMMelFUp2Sb4RsSW7lZJ8Hzihk9jICw9v1MQke1S6yrT8Sx5ie0Zkzj0FSG4QOYVBCXCSJgJkw0g9SZU5JBckitcLlryB7Q8oewhUhdaKtwlvbFqGwaynUWpcqLJZNZT2w2H5y5UWoLYykU9h9jDYfYy6I4SWyzYobD7GG0+00BHXF1MDpGbUSadwqDUyvWZlwmiVHtGHEPYQqQNZRhcuHAvtG/Vh/Rj2HWircJaOkHuY06T5yaia4le4oaS/VD8ow4GHpCNaY5cvvzFL/0ZBFuHqGiZcDN2FxG07D90/lGrmPuZIurYephSiL6iPyz7H8oksfXm94Q+kFy8FpNLp2B/aFTZqyDxS13Uc2x/wDb+Moa3GquQjblHr/Xf75BJExxFFhqu4xUuTokUCPURmhHKxyiOuIBFMqaK2IY2OqBEZEGxYtQqEgkIsKkCEWEWpAphFEAIshZYAxbhUKgoVsWEIsFFbY2EWopENAsZFMWooEagWNqFR8XbDRLI6jhHbYoWHSSyLJiB9JVy6Qjkcj9ZoqsVccdRsZZKMWE1NRoL5EznxkGjFlFovjNSG3CH5wiDj0xySooEcuOXJFDY0COAkgxR3lSabK3JEYi3JPKgMcHKYupEcJKMUPLh5RNSIYsm8qHlQ8tk1EMJN5UXy5OUyaiGKBJvKh5cnLJqIoSYYooxycsmshiiS+VFGKTlE1kVRakvkxwwycpg1EFQqT+THDBDymLqRWqLtlryIDTw8tk1IrVHVLH1aOOlk5bBqRVqLUsjSH9I76qf0h0MmpFdRJEWSjRkRwwEen/AF/lGSfgGpDFTtK+q0W4cy6EMGTj+cagKVO0c6+jYGquE22xfKEq5aNHPZkKJIIsJF1Cx0UxISxFTAwiQkQBSYqwhIQIQhIQUQJhCMgCA8x1whAiBcB6RYSMgojgYkJADrhcSEHYg4GLuPvCEgADn3MVXN9zCEK6AH7zxyZIjn3PrCEKFJAx9/f+MmxNFhLEIywnrJcYiwjdhQyL3+6VHHMSESXUZEJhCERlx//Z"/>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4104" name="Picture 8" descr="http://i.imgur.com/3lBC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67744" y="4326756"/>
            <a:ext cx="4498930" cy="2071248"/>
          </a:xfrm>
          <a:prstGeom prst="rect">
            <a:avLst/>
          </a:prstGeom>
          <a:noFill/>
          <a:extLst>
            <a:ext uri="{909E8E84-426E-40DD-AFC4-6F175D3DCCD1}">
              <a14:hiddenFill xmlns:a14="http://schemas.microsoft.com/office/drawing/2010/main">
                <a:solidFill>
                  <a:srgbClr val="FFFFFF"/>
                </a:solidFill>
              </a14:hiddenFill>
            </a:ext>
          </a:extLst>
        </p:spPr>
      </p:pic>
      <p:sp>
        <p:nvSpPr>
          <p:cNvPr id="11" name="İçerik Yer Tutucusu 2"/>
          <p:cNvSpPr txBox="1">
            <a:spLocks/>
          </p:cNvSpPr>
          <p:nvPr/>
        </p:nvSpPr>
        <p:spPr>
          <a:xfrm>
            <a:off x="5111016" y="2063775"/>
            <a:ext cx="4032984" cy="226298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tr-TR" dirty="0" smtClean="0"/>
              <a:t>Dış denetimler</a:t>
            </a:r>
          </a:p>
          <a:p>
            <a:pPr lvl="1" algn="just"/>
            <a:r>
              <a:rPr lang="tr-TR" dirty="0" smtClean="0"/>
              <a:t>Periyodik bakımlar</a:t>
            </a:r>
          </a:p>
          <a:p>
            <a:pPr lvl="1" algn="just"/>
            <a:r>
              <a:rPr lang="tr-TR" dirty="0" smtClean="0"/>
              <a:t>Rot-balans ayarları </a:t>
            </a:r>
            <a:r>
              <a:rPr lang="tr-TR" dirty="0" err="1" smtClean="0"/>
              <a:t>v.s</a:t>
            </a:r>
            <a:r>
              <a:rPr lang="tr-TR" dirty="0" smtClean="0"/>
              <a:t>.</a:t>
            </a:r>
          </a:p>
          <a:p>
            <a:pPr marL="0" indent="0" algn="just">
              <a:buNone/>
            </a:pPr>
            <a:endParaRPr lang="tr-TR" dirty="0"/>
          </a:p>
        </p:txBody>
      </p:sp>
      <p:sp>
        <p:nvSpPr>
          <p:cNvPr id="13" name="İçerik Yer Tutucusu 2"/>
          <p:cNvSpPr txBox="1">
            <a:spLocks/>
          </p:cNvSpPr>
          <p:nvPr/>
        </p:nvSpPr>
        <p:spPr>
          <a:xfrm>
            <a:off x="155575" y="2169444"/>
            <a:ext cx="4032984" cy="2051641"/>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tr-TR" dirty="0" smtClean="0"/>
              <a:t>İç denetimler</a:t>
            </a:r>
          </a:p>
          <a:p>
            <a:pPr lvl="1" algn="just"/>
            <a:r>
              <a:rPr lang="tr-TR" dirty="0" smtClean="0"/>
              <a:t>Arabaya binerken lastik kontrolü</a:t>
            </a:r>
          </a:p>
          <a:p>
            <a:pPr lvl="1" algn="just"/>
            <a:r>
              <a:rPr lang="tr-TR" dirty="0" smtClean="0"/>
              <a:t>Silecek suyu kontrolü </a:t>
            </a:r>
            <a:r>
              <a:rPr lang="tr-TR" dirty="0" err="1" smtClean="0"/>
              <a:t>v.s</a:t>
            </a:r>
            <a:r>
              <a:rPr lang="tr-TR" dirty="0" smtClean="0"/>
              <a:t>.</a:t>
            </a:r>
          </a:p>
          <a:p>
            <a:pPr marL="0" indent="0" algn="just">
              <a:buFont typeface="Arial" pitchFamily="34" charset="0"/>
              <a:buNone/>
            </a:pPr>
            <a:endParaRPr lang="tr-TR" dirty="0"/>
          </a:p>
        </p:txBody>
      </p:sp>
    </p:spTree>
    <p:extLst>
      <p:ext uri="{BB962C8B-B14F-4D97-AF65-F5344CB8AC3E}">
        <p14:creationId xmlns:p14="http://schemas.microsoft.com/office/powerpoint/2010/main" val="3783383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ÖRNEK</a:t>
            </a:r>
            <a:endParaRPr lang="tr-TR" dirty="0"/>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505553072"/>
              </p:ext>
            </p:extLst>
          </p:nvPr>
        </p:nvGraphicFramePr>
        <p:xfrm>
          <a:off x="457200" y="1600200"/>
          <a:ext cx="8229600" cy="222504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tr-TR" dirty="0" smtClean="0"/>
                        <a:t>OLAY</a:t>
                      </a:r>
                      <a:endParaRPr lang="tr-TR" dirty="0"/>
                    </a:p>
                  </a:txBody>
                  <a:tcPr/>
                </a:tc>
                <a:tc>
                  <a:txBody>
                    <a:bodyPr/>
                    <a:lstStyle/>
                    <a:p>
                      <a:r>
                        <a:rPr lang="tr-TR" dirty="0" smtClean="0"/>
                        <a:t>Araba ile Ankara’ya gitmek</a:t>
                      </a:r>
                      <a:endParaRPr lang="tr-TR" dirty="0"/>
                    </a:p>
                  </a:txBody>
                  <a:tcPr/>
                </a:tc>
              </a:tr>
              <a:tr h="370840">
                <a:tc>
                  <a:txBody>
                    <a:bodyPr/>
                    <a:lstStyle/>
                    <a:p>
                      <a:r>
                        <a:rPr lang="tr-TR" dirty="0" smtClean="0"/>
                        <a:t>AMAÇ</a:t>
                      </a:r>
                      <a:endParaRPr lang="tr-TR" dirty="0"/>
                    </a:p>
                  </a:txBody>
                  <a:tcPr/>
                </a:tc>
                <a:tc>
                  <a:txBody>
                    <a:bodyPr/>
                    <a:lstStyle/>
                    <a:p>
                      <a:r>
                        <a:rPr lang="tr-TR" dirty="0" smtClean="0"/>
                        <a:t>En kısa zamanda ulaşmak</a:t>
                      </a:r>
                      <a:endParaRPr lang="tr-TR" dirty="0"/>
                    </a:p>
                  </a:txBody>
                  <a:tcPr/>
                </a:tc>
              </a:tr>
              <a:tr h="370840">
                <a:tc>
                  <a:txBody>
                    <a:bodyPr/>
                    <a:lstStyle/>
                    <a:p>
                      <a:r>
                        <a:rPr lang="tr-TR" dirty="0" smtClean="0"/>
                        <a:t>GÖSTERGE</a:t>
                      </a:r>
                      <a:endParaRPr lang="tr-TR" dirty="0"/>
                    </a:p>
                  </a:txBody>
                  <a:tcPr/>
                </a:tc>
                <a:tc>
                  <a:txBody>
                    <a:bodyPr/>
                    <a:lstStyle/>
                    <a:p>
                      <a:r>
                        <a:rPr lang="tr-TR" dirty="0" smtClean="0"/>
                        <a:t>Yolculuk süresi</a:t>
                      </a:r>
                      <a:endParaRPr lang="tr-TR" dirty="0"/>
                    </a:p>
                  </a:txBody>
                  <a:tcPr/>
                </a:tc>
              </a:tr>
              <a:tr h="370840">
                <a:tc>
                  <a:txBody>
                    <a:bodyPr/>
                    <a:lstStyle/>
                    <a:p>
                      <a:r>
                        <a:rPr lang="tr-TR" dirty="0" smtClean="0"/>
                        <a:t>BİRİM</a:t>
                      </a:r>
                      <a:endParaRPr lang="tr-TR" dirty="0"/>
                    </a:p>
                  </a:txBody>
                  <a:tcPr/>
                </a:tc>
                <a:tc>
                  <a:txBody>
                    <a:bodyPr/>
                    <a:lstStyle/>
                    <a:p>
                      <a:r>
                        <a:rPr lang="tr-TR" dirty="0" smtClean="0"/>
                        <a:t>Saat</a:t>
                      </a:r>
                      <a:endParaRPr lang="tr-TR" dirty="0"/>
                    </a:p>
                  </a:txBody>
                  <a:tcPr/>
                </a:tc>
              </a:tr>
              <a:tr h="370840">
                <a:tc>
                  <a:txBody>
                    <a:bodyPr/>
                    <a:lstStyle/>
                    <a:p>
                      <a:r>
                        <a:rPr lang="tr-TR" dirty="0" smtClean="0"/>
                        <a:t>STANDART</a:t>
                      </a:r>
                      <a:endParaRPr lang="tr-TR" dirty="0"/>
                    </a:p>
                  </a:txBody>
                  <a:tcPr/>
                </a:tc>
                <a:tc>
                  <a:txBody>
                    <a:bodyPr/>
                    <a:lstStyle/>
                    <a:p>
                      <a:r>
                        <a:rPr lang="tr-TR" dirty="0" smtClean="0"/>
                        <a:t>4-5 saat</a:t>
                      </a:r>
                      <a:endParaRPr lang="tr-TR" dirty="0"/>
                    </a:p>
                  </a:txBody>
                  <a:tcPr/>
                </a:tc>
              </a:tr>
              <a:tr h="370840">
                <a:tc>
                  <a:txBody>
                    <a:bodyPr/>
                    <a:lstStyle/>
                    <a:p>
                      <a:r>
                        <a:rPr lang="tr-TR" dirty="0" smtClean="0"/>
                        <a:t>HEDEF</a:t>
                      </a:r>
                      <a:endParaRPr lang="tr-TR" dirty="0"/>
                    </a:p>
                  </a:txBody>
                  <a:tcPr/>
                </a:tc>
                <a:tc>
                  <a:txBody>
                    <a:bodyPr/>
                    <a:lstStyle/>
                    <a:p>
                      <a:r>
                        <a:rPr lang="tr-TR" dirty="0" smtClean="0"/>
                        <a:t>4 saat</a:t>
                      </a:r>
                      <a:endParaRPr lang="tr-TR" dirty="0"/>
                    </a:p>
                  </a:txBody>
                  <a:tcPr/>
                </a:tc>
              </a:tr>
            </a:tbl>
          </a:graphicData>
        </a:graphic>
      </p:graphicFrame>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27</a:t>
            </a:fld>
            <a:endParaRPr lang="tr-TR"/>
          </a:p>
        </p:txBody>
      </p:sp>
    </p:spTree>
    <p:extLst>
      <p:ext uri="{BB962C8B-B14F-4D97-AF65-F5344CB8AC3E}">
        <p14:creationId xmlns:p14="http://schemas.microsoft.com/office/powerpoint/2010/main" val="13904989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FAALİYETLERİN BELİRLENMESİ</a:t>
            </a:r>
            <a:endParaRPr lang="tr-TR" dirty="0"/>
          </a:p>
        </p:txBody>
      </p:sp>
      <p:sp>
        <p:nvSpPr>
          <p:cNvPr id="3" name="İçerik Yer Tutucusu 2"/>
          <p:cNvSpPr>
            <a:spLocks noGrp="1"/>
          </p:cNvSpPr>
          <p:nvPr>
            <p:ph idx="1"/>
          </p:nvPr>
        </p:nvSpPr>
        <p:spPr/>
        <p:txBody>
          <a:bodyPr>
            <a:normAutofit/>
          </a:bodyPr>
          <a:lstStyle/>
          <a:p>
            <a:pPr algn="just"/>
            <a:r>
              <a:rPr lang="tr-TR" dirty="0" smtClean="0"/>
              <a:t>Stratejik hedef ve amaçlara ulaşmak için izlenmesi gereken yolu tanımlar.</a:t>
            </a:r>
          </a:p>
          <a:p>
            <a:pPr lvl="1" algn="just"/>
            <a:r>
              <a:rPr lang="tr-TR" dirty="0" smtClean="0"/>
              <a:t>Sorumlu birim</a:t>
            </a:r>
          </a:p>
          <a:p>
            <a:pPr lvl="1" algn="just"/>
            <a:r>
              <a:rPr lang="tr-TR" dirty="0" smtClean="0"/>
              <a:t>Yapılacak işlemler</a:t>
            </a:r>
          </a:p>
          <a:p>
            <a:pPr lvl="1" algn="just"/>
            <a:r>
              <a:rPr lang="tr-TR" dirty="0" err="1" smtClean="0"/>
              <a:t>Termin</a:t>
            </a:r>
            <a:r>
              <a:rPr lang="tr-TR" dirty="0" smtClean="0"/>
              <a:t> tarihi</a:t>
            </a:r>
          </a:p>
          <a:p>
            <a:pPr lvl="1" algn="just"/>
            <a:r>
              <a:rPr lang="tr-TR" dirty="0" smtClean="0"/>
              <a:t>Yedek eylem planları</a:t>
            </a:r>
          </a:p>
          <a:p>
            <a:pPr marL="0" indent="0" algn="just">
              <a:buNone/>
            </a:pPr>
            <a:endParaRPr lang="tr-TR" dirty="0" smtClean="0"/>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28</a:t>
            </a:fld>
            <a:endParaRPr lang="tr-TR"/>
          </a:p>
        </p:txBody>
      </p:sp>
    </p:spTree>
    <p:extLst>
      <p:ext uri="{BB962C8B-B14F-4D97-AF65-F5344CB8AC3E}">
        <p14:creationId xmlns:p14="http://schemas.microsoft.com/office/powerpoint/2010/main" val="2363167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FAALİYETLERİN BELİRLENMESİ</a:t>
            </a:r>
            <a:endParaRPr lang="tr-TR" dirty="0"/>
          </a:p>
        </p:txBody>
      </p:sp>
      <p:sp>
        <p:nvSpPr>
          <p:cNvPr id="3" name="İçerik Yer Tutucusu 2"/>
          <p:cNvSpPr>
            <a:spLocks noGrp="1"/>
          </p:cNvSpPr>
          <p:nvPr>
            <p:ph idx="1"/>
          </p:nvPr>
        </p:nvSpPr>
        <p:spPr/>
        <p:txBody>
          <a:bodyPr>
            <a:normAutofit fontScale="70000" lnSpcReduction="20000"/>
          </a:bodyPr>
          <a:lstStyle/>
          <a:p>
            <a:pPr marL="0" indent="0" algn="just">
              <a:buNone/>
            </a:pPr>
            <a:r>
              <a:rPr lang="tr-TR" b="1" dirty="0" smtClean="0"/>
              <a:t>Faaliyet 1</a:t>
            </a:r>
          </a:p>
          <a:p>
            <a:pPr marL="0" indent="0" algn="just">
              <a:buNone/>
            </a:pPr>
            <a:r>
              <a:rPr lang="tr-TR" b="1" dirty="0" smtClean="0"/>
              <a:t>Tanım: </a:t>
            </a:r>
            <a:r>
              <a:rPr lang="tr-TR" dirty="0" smtClean="0"/>
              <a:t>Kaynak yaratma konusunda uzmanlaşmış, hedefi gerçekleştirecek bir Sponsorluk biriminin Üniversitemizde kurulması </a:t>
            </a:r>
          </a:p>
          <a:p>
            <a:pPr marL="0" indent="0" algn="just">
              <a:buNone/>
            </a:pPr>
            <a:r>
              <a:rPr lang="tr-TR" b="1" dirty="0" smtClean="0"/>
              <a:t>Sorumlu Birim: </a:t>
            </a:r>
            <a:r>
              <a:rPr lang="tr-TR" dirty="0" smtClean="0"/>
              <a:t>strateji Geliştirme Daire Başkanlığı </a:t>
            </a:r>
          </a:p>
          <a:p>
            <a:pPr marL="0" indent="0" algn="just">
              <a:buNone/>
            </a:pPr>
            <a:r>
              <a:rPr lang="tr-TR" b="1" dirty="0" smtClean="0"/>
              <a:t>Sorumluluk: </a:t>
            </a:r>
            <a:r>
              <a:rPr lang="tr-TR" dirty="0" smtClean="0"/>
              <a:t>2016 yılının Mart ayı sonuna kadar personelin temin edilmesi, seçim, yerleştirme ve eğitim işlemlerinin tamamlanmış olması</a:t>
            </a:r>
          </a:p>
          <a:p>
            <a:pPr marL="0" indent="0" algn="just">
              <a:buNone/>
            </a:pPr>
            <a:r>
              <a:rPr lang="tr-TR" b="1" dirty="0" smtClean="0"/>
              <a:t>Faaliyet 2</a:t>
            </a:r>
          </a:p>
          <a:p>
            <a:pPr marL="0" indent="0" algn="just">
              <a:buNone/>
            </a:pPr>
            <a:r>
              <a:rPr lang="tr-TR" b="1" dirty="0" smtClean="0"/>
              <a:t>Tanım: </a:t>
            </a:r>
            <a:r>
              <a:rPr lang="tr-TR" dirty="0" smtClean="0"/>
              <a:t>İstanbul ilinde en büyük 100 sanayi kuruluşunda Üniversitemizin tanıtılması ve işbirliği imkanlarının geliştirilmesi</a:t>
            </a:r>
          </a:p>
          <a:p>
            <a:pPr marL="0" indent="0" algn="just">
              <a:buNone/>
            </a:pPr>
            <a:r>
              <a:rPr lang="tr-TR" b="1" dirty="0" smtClean="0"/>
              <a:t>Sorumlu Birim: </a:t>
            </a:r>
            <a:r>
              <a:rPr lang="tr-TR" dirty="0" smtClean="0"/>
              <a:t>DÜSİMER</a:t>
            </a:r>
          </a:p>
          <a:p>
            <a:pPr marL="0" indent="0" algn="just">
              <a:buNone/>
            </a:pPr>
            <a:r>
              <a:rPr lang="tr-TR" b="1" dirty="0" smtClean="0"/>
              <a:t>Sorumluluk: </a:t>
            </a:r>
            <a:r>
              <a:rPr lang="tr-TR" dirty="0" smtClean="0"/>
              <a:t>Söz konusu tanıtımların 2010 yılı sonuna kadar gerçekleştirilmesi </a:t>
            </a:r>
            <a:r>
              <a:rPr lang="tr-TR" dirty="0" err="1" smtClean="0"/>
              <a:t>gerçekleştirilmesi</a:t>
            </a:r>
            <a:endParaRPr lang="tr-TR" dirty="0" smtClean="0"/>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29</a:t>
            </a:fld>
            <a:endParaRPr lang="tr-TR"/>
          </a:p>
        </p:txBody>
      </p:sp>
    </p:spTree>
    <p:extLst>
      <p:ext uri="{BB962C8B-B14F-4D97-AF65-F5344CB8AC3E}">
        <p14:creationId xmlns:p14="http://schemas.microsoft.com/office/powerpoint/2010/main" val="1101402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60648"/>
            <a:ext cx="8229600" cy="1930226"/>
          </a:xfrm>
        </p:spPr>
        <p:txBody>
          <a:bodyPr>
            <a:normAutofit fontScale="90000"/>
          </a:bodyPr>
          <a:lstStyle/>
          <a:p>
            <a:r>
              <a:rPr lang="tr-TR" dirty="0" smtClean="0"/>
              <a:t>5018 SAYILI KAMU Mali YÖNETİMİ VE KONTROL KANUNUNDA STRATEJİK PLAN</a:t>
            </a:r>
            <a:endParaRPr lang="tr-TR" dirty="0"/>
          </a:p>
        </p:txBody>
      </p:sp>
      <p:sp>
        <p:nvSpPr>
          <p:cNvPr id="3" name="İçerik Yer Tutucusu 2"/>
          <p:cNvSpPr>
            <a:spLocks noGrp="1"/>
          </p:cNvSpPr>
          <p:nvPr>
            <p:ph idx="1"/>
          </p:nvPr>
        </p:nvSpPr>
        <p:spPr>
          <a:xfrm>
            <a:off x="467544" y="2852936"/>
            <a:ext cx="8229600" cy="3096344"/>
          </a:xfrm>
        </p:spPr>
        <p:txBody>
          <a:bodyPr/>
          <a:lstStyle/>
          <a:p>
            <a:pPr marL="0" indent="0">
              <a:buNone/>
            </a:pPr>
            <a:r>
              <a:rPr lang="tr-TR" dirty="0" smtClean="0">
                <a:latin typeface="Comic Sans MS" pitchFamily="66" charset="0"/>
              </a:rPr>
              <a:t>“Kamu idarelerinin orta ve uzun vadeli amaçlarını, temel ilke ve politikalarını, hedef ve önceliklerini, performans ölçütlerini, bunlara ulaşmak için izlenecek yöntemler ile kaynak dağılımlarını içeren plan”</a:t>
            </a:r>
          </a:p>
          <a:p>
            <a:endParaRPr lang="tr-TR" dirty="0"/>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3</a:t>
            </a:fld>
            <a:endParaRPr lang="tr-TR"/>
          </a:p>
        </p:txBody>
      </p:sp>
    </p:spTree>
    <p:extLst>
      <p:ext uri="{BB962C8B-B14F-4D97-AF65-F5344CB8AC3E}">
        <p14:creationId xmlns:p14="http://schemas.microsoft.com/office/powerpoint/2010/main" val="7179305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420888"/>
            <a:ext cx="8229600" cy="1143000"/>
          </a:xfrm>
        </p:spPr>
        <p:txBody>
          <a:bodyPr/>
          <a:lstStyle/>
          <a:p>
            <a:r>
              <a:rPr lang="tr-TR" dirty="0" smtClean="0"/>
              <a:t>YÖNTEM</a:t>
            </a:r>
            <a:endParaRPr lang="tr-TR" dirty="0"/>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30</a:t>
            </a:fld>
            <a:endParaRPr lang="tr-TR"/>
          </a:p>
        </p:txBody>
      </p:sp>
    </p:spTree>
    <p:extLst>
      <p:ext uri="{BB962C8B-B14F-4D97-AF65-F5344CB8AC3E}">
        <p14:creationId xmlns:p14="http://schemas.microsoft.com/office/powerpoint/2010/main" val="21683223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KATILIMCILARIN GRUPLANDIRILMASI</a:t>
            </a:r>
            <a:endParaRPr lang="tr-TR" dirty="0"/>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31</a:t>
            </a:fld>
            <a:endParaRPr lang="tr-TR"/>
          </a:p>
        </p:txBody>
      </p:sp>
      <p:sp>
        <p:nvSpPr>
          <p:cNvPr id="7" name="Metin kutusu 6"/>
          <p:cNvSpPr txBox="1"/>
          <p:nvPr/>
        </p:nvSpPr>
        <p:spPr>
          <a:xfrm>
            <a:off x="611560" y="2348880"/>
            <a:ext cx="1944216" cy="2585323"/>
          </a:xfrm>
          <a:prstGeom prst="rect">
            <a:avLst/>
          </a:prstGeom>
          <a:solidFill>
            <a:srgbClr val="00B050"/>
          </a:solidFill>
        </p:spPr>
        <p:txBody>
          <a:bodyPr wrap="square" rtlCol="0">
            <a:spAutoFit/>
          </a:bodyPr>
          <a:lstStyle/>
          <a:p>
            <a:pPr algn="ctr"/>
            <a:endParaRPr lang="tr-TR" dirty="0" smtClean="0"/>
          </a:p>
          <a:p>
            <a:pPr algn="ctr"/>
            <a:endParaRPr lang="tr-TR" dirty="0"/>
          </a:p>
          <a:p>
            <a:pPr algn="ctr"/>
            <a:endParaRPr lang="tr-TR" dirty="0" smtClean="0"/>
          </a:p>
          <a:p>
            <a:pPr algn="ctr"/>
            <a:endParaRPr lang="tr-TR" dirty="0"/>
          </a:p>
          <a:p>
            <a:pPr algn="ctr"/>
            <a:r>
              <a:rPr lang="tr-TR" dirty="0" smtClean="0"/>
              <a:t>MASA 1</a:t>
            </a:r>
          </a:p>
          <a:p>
            <a:pPr algn="ctr"/>
            <a:endParaRPr lang="tr-TR" dirty="0" smtClean="0"/>
          </a:p>
          <a:p>
            <a:pPr algn="ctr"/>
            <a:endParaRPr lang="tr-TR" dirty="0"/>
          </a:p>
          <a:p>
            <a:pPr algn="ctr"/>
            <a:endParaRPr lang="tr-TR" dirty="0" smtClean="0"/>
          </a:p>
          <a:p>
            <a:pPr algn="ctr"/>
            <a:endParaRPr lang="tr-TR" dirty="0"/>
          </a:p>
        </p:txBody>
      </p:sp>
      <p:sp>
        <p:nvSpPr>
          <p:cNvPr id="9" name="Metin kutusu 8"/>
          <p:cNvSpPr txBox="1"/>
          <p:nvPr/>
        </p:nvSpPr>
        <p:spPr>
          <a:xfrm>
            <a:off x="6300192" y="2348879"/>
            <a:ext cx="1944216" cy="2585323"/>
          </a:xfrm>
          <a:prstGeom prst="rect">
            <a:avLst/>
          </a:prstGeom>
          <a:solidFill>
            <a:srgbClr val="00B050"/>
          </a:solidFill>
        </p:spPr>
        <p:txBody>
          <a:bodyPr wrap="square" rtlCol="0">
            <a:spAutoFit/>
          </a:bodyPr>
          <a:lstStyle/>
          <a:p>
            <a:pPr algn="ctr"/>
            <a:endParaRPr lang="tr-TR" dirty="0" smtClean="0"/>
          </a:p>
          <a:p>
            <a:pPr algn="ctr"/>
            <a:endParaRPr lang="tr-TR" dirty="0"/>
          </a:p>
          <a:p>
            <a:pPr algn="ctr"/>
            <a:endParaRPr lang="tr-TR" dirty="0" smtClean="0"/>
          </a:p>
          <a:p>
            <a:pPr algn="ctr"/>
            <a:endParaRPr lang="tr-TR" dirty="0"/>
          </a:p>
          <a:p>
            <a:pPr algn="ctr"/>
            <a:r>
              <a:rPr lang="tr-TR" dirty="0" smtClean="0"/>
              <a:t>MASA 3</a:t>
            </a:r>
          </a:p>
          <a:p>
            <a:pPr algn="ctr"/>
            <a:endParaRPr lang="tr-TR" dirty="0" smtClean="0"/>
          </a:p>
          <a:p>
            <a:pPr algn="ctr"/>
            <a:endParaRPr lang="tr-TR" dirty="0"/>
          </a:p>
          <a:p>
            <a:pPr algn="ctr"/>
            <a:endParaRPr lang="tr-TR" dirty="0" smtClean="0"/>
          </a:p>
          <a:p>
            <a:pPr algn="ctr"/>
            <a:endParaRPr lang="tr-TR" dirty="0"/>
          </a:p>
        </p:txBody>
      </p:sp>
      <p:sp>
        <p:nvSpPr>
          <p:cNvPr id="10" name="Metin kutusu 9"/>
          <p:cNvSpPr txBox="1"/>
          <p:nvPr/>
        </p:nvSpPr>
        <p:spPr>
          <a:xfrm>
            <a:off x="3381235" y="2355845"/>
            <a:ext cx="1944216" cy="2585323"/>
          </a:xfrm>
          <a:prstGeom prst="rect">
            <a:avLst/>
          </a:prstGeom>
          <a:solidFill>
            <a:srgbClr val="00B050"/>
          </a:solidFill>
        </p:spPr>
        <p:txBody>
          <a:bodyPr wrap="square" rtlCol="0">
            <a:spAutoFit/>
          </a:bodyPr>
          <a:lstStyle/>
          <a:p>
            <a:pPr algn="ctr"/>
            <a:endParaRPr lang="tr-TR" dirty="0" smtClean="0"/>
          </a:p>
          <a:p>
            <a:pPr algn="ctr"/>
            <a:endParaRPr lang="tr-TR" dirty="0"/>
          </a:p>
          <a:p>
            <a:pPr algn="ctr"/>
            <a:endParaRPr lang="tr-TR" dirty="0" smtClean="0"/>
          </a:p>
          <a:p>
            <a:pPr algn="ctr"/>
            <a:endParaRPr lang="tr-TR" dirty="0"/>
          </a:p>
          <a:p>
            <a:pPr algn="ctr"/>
            <a:r>
              <a:rPr lang="tr-TR" dirty="0" smtClean="0"/>
              <a:t>MASA 2</a:t>
            </a:r>
          </a:p>
          <a:p>
            <a:pPr algn="ctr"/>
            <a:endParaRPr lang="tr-TR" dirty="0" smtClean="0"/>
          </a:p>
          <a:p>
            <a:pPr algn="ctr"/>
            <a:endParaRPr lang="tr-TR" dirty="0"/>
          </a:p>
          <a:p>
            <a:pPr algn="ctr"/>
            <a:endParaRPr lang="tr-TR" dirty="0" smtClean="0"/>
          </a:p>
          <a:p>
            <a:pPr algn="ctr"/>
            <a:endParaRPr lang="tr-TR" dirty="0"/>
          </a:p>
        </p:txBody>
      </p:sp>
    </p:spTree>
    <p:extLst>
      <p:ext uri="{BB962C8B-B14F-4D97-AF65-F5344CB8AC3E}">
        <p14:creationId xmlns:p14="http://schemas.microsoft.com/office/powerpoint/2010/main" val="28364092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HER BİR KATILIMCININ ÖNERİ GELİŞTİRMESİ</a:t>
            </a:r>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32</a:t>
            </a:fld>
            <a:endParaRPr lang="tr-TR"/>
          </a:p>
        </p:txBody>
      </p:sp>
      <p:sp>
        <p:nvSpPr>
          <p:cNvPr id="7" name="Metin kutusu 6"/>
          <p:cNvSpPr txBox="1"/>
          <p:nvPr/>
        </p:nvSpPr>
        <p:spPr>
          <a:xfrm>
            <a:off x="3635896" y="2348880"/>
            <a:ext cx="1944216" cy="2585323"/>
          </a:xfrm>
          <a:prstGeom prst="rect">
            <a:avLst/>
          </a:prstGeom>
          <a:solidFill>
            <a:srgbClr val="00B050"/>
          </a:solidFill>
        </p:spPr>
        <p:txBody>
          <a:bodyPr wrap="square" rtlCol="0">
            <a:spAutoFit/>
          </a:bodyPr>
          <a:lstStyle/>
          <a:p>
            <a:pPr algn="ctr"/>
            <a:endParaRPr lang="tr-TR" dirty="0" smtClean="0"/>
          </a:p>
          <a:p>
            <a:pPr algn="ctr"/>
            <a:endParaRPr lang="tr-TR" dirty="0"/>
          </a:p>
          <a:p>
            <a:pPr algn="ctr"/>
            <a:endParaRPr lang="tr-TR" dirty="0" smtClean="0"/>
          </a:p>
          <a:p>
            <a:pPr algn="ctr"/>
            <a:endParaRPr lang="tr-TR" dirty="0"/>
          </a:p>
          <a:p>
            <a:pPr algn="ctr"/>
            <a:r>
              <a:rPr lang="tr-TR" dirty="0" smtClean="0"/>
              <a:t>MASA 1</a:t>
            </a:r>
          </a:p>
          <a:p>
            <a:pPr algn="ctr"/>
            <a:endParaRPr lang="tr-TR" dirty="0" smtClean="0"/>
          </a:p>
          <a:p>
            <a:pPr algn="ctr"/>
            <a:endParaRPr lang="tr-TR" dirty="0"/>
          </a:p>
          <a:p>
            <a:pPr algn="ctr"/>
            <a:endParaRPr lang="tr-TR" dirty="0" smtClean="0"/>
          </a:p>
          <a:p>
            <a:pPr algn="ctr"/>
            <a:endParaRPr lang="tr-TR" dirty="0"/>
          </a:p>
        </p:txBody>
      </p:sp>
      <p:sp>
        <p:nvSpPr>
          <p:cNvPr id="3" name="Metin kutusu 2"/>
          <p:cNvSpPr txBox="1"/>
          <p:nvPr/>
        </p:nvSpPr>
        <p:spPr>
          <a:xfrm>
            <a:off x="1835696" y="2564904"/>
            <a:ext cx="1296144" cy="369332"/>
          </a:xfrm>
          <a:prstGeom prst="rect">
            <a:avLst/>
          </a:prstGeom>
          <a:noFill/>
        </p:spPr>
        <p:txBody>
          <a:bodyPr wrap="square" rtlCol="0">
            <a:spAutoFit/>
          </a:bodyPr>
          <a:lstStyle/>
          <a:p>
            <a:r>
              <a:rPr lang="tr-TR" dirty="0" smtClean="0"/>
              <a:t>KATILIMCI 1</a:t>
            </a:r>
            <a:endParaRPr lang="tr-TR" dirty="0"/>
          </a:p>
        </p:txBody>
      </p:sp>
      <p:sp>
        <p:nvSpPr>
          <p:cNvPr id="11" name="Metin kutusu 10"/>
          <p:cNvSpPr txBox="1"/>
          <p:nvPr/>
        </p:nvSpPr>
        <p:spPr>
          <a:xfrm>
            <a:off x="1835696" y="3260305"/>
            <a:ext cx="1296144" cy="369332"/>
          </a:xfrm>
          <a:prstGeom prst="rect">
            <a:avLst/>
          </a:prstGeom>
          <a:noFill/>
        </p:spPr>
        <p:txBody>
          <a:bodyPr wrap="square" rtlCol="0">
            <a:spAutoFit/>
          </a:bodyPr>
          <a:lstStyle/>
          <a:p>
            <a:r>
              <a:rPr lang="tr-TR" dirty="0" smtClean="0"/>
              <a:t>KATILIMCI 2</a:t>
            </a:r>
            <a:endParaRPr lang="tr-TR" dirty="0"/>
          </a:p>
        </p:txBody>
      </p:sp>
      <p:sp>
        <p:nvSpPr>
          <p:cNvPr id="12" name="Metin kutusu 11"/>
          <p:cNvSpPr txBox="1"/>
          <p:nvPr/>
        </p:nvSpPr>
        <p:spPr>
          <a:xfrm>
            <a:off x="1835696" y="4077072"/>
            <a:ext cx="1296144" cy="369332"/>
          </a:xfrm>
          <a:prstGeom prst="rect">
            <a:avLst/>
          </a:prstGeom>
          <a:noFill/>
        </p:spPr>
        <p:txBody>
          <a:bodyPr wrap="square" rtlCol="0">
            <a:spAutoFit/>
          </a:bodyPr>
          <a:lstStyle/>
          <a:p>
            <a:r>
              <a:rPr lang="tr-TR" dirty="0" smtClean="0"/>
              <a:t>KATILIMCI 3</a:t>
            </a:r>
            <a:endParaRPr lang="tr-TR" dirty="0"/>
          </a:p>
        </p:txBody>
      </p:sp>
      <p:sp>
        <p:nvSpPr>
          <p:cNvPr id="13" name="Metin kutusu 12"/>
          <p:cNvSpPr txBox="1"/>
          <p:nvPr/>
        </p:nvSpPr>
        <p:spPr>
          <a:xfrm>
            <a:off x="6037843" y="4077072"/>
            <a:ext cx="1296144" cy="369332"/>
          </a:xfrm>
          <a:prstGeom prst="rect">
            <a:avLst/>
          </a:prstGeom>
          <a:noFill/>
        </p:spPr>
        <p:txBody>
          <a:bodyPr wrap="square" rtlCol="0">
            <a:spAutoFit/>
          </a:bodyPr>
          <a:lstStyle/>
          <a:p>
            <a:r>
              <a:rPr lang="tr-TR" dirty="0" smtClean="0"/>
              <a:t>KATILIMCI 4</a:t>
            </a:r>
            <a:endParaRPr lang="tr-TR" dirty="0"/>
          </a:p>
        </p:txBody>
      </p:sp>
      <p:sp>
        <p:nvSpPr>
          <p:cNvPr id="14" name="Metin kutusu 13"/>
          <p:cNvSpPr txBox="1"/>
          <p:nvPr/>
        </p:nvSpPr>
        <p:spPr>
          <a:xfrm>
            <a:off x="6012160" y="3272209"/>
            <a:ext cx="1296144" cy="369332"/>
          </a:xfrm>
          <a:prstGeom prst="rect">
            <a:avLst/>
          </a:prstGeom>
          <a:noFill/>
        </p:spPr>
        <p:txBody>
          <a:bodyPr wrap="square" rtlCol="0">
            <a:spAutoFit/>
          </a:bodyPr>
          <a:lstStyle/>
          <a:p>
            <a:r>
              <a:rPr lang="tr-TR" dirty="0" smtClean="0"/>
              <a:t>KATILIMCI 5</a:t>
            </a:r>
            <a:endParaRPr lang="tr-TR" dirty="0"/>
          </a:p>
        </p:txBody>
      </p:sp>
      <p:sp>
        <p:nvSpPr>
          <p:cNvPr id="15" name="Metin kutusu 14"/>
          <p:cNvSpPr txBox="1"/>
          <p:nvPr/>
        </p:nvSpPr>
        <p:spPr>
          <a:xfrm>
            <a:off x="6012160" y="2564904"/>
            <a:ext cx="1296144" cy="369332"/>
          </a:xfrm>
          <a:prstGeom prst="rect">
            <a:avLst/>
          </a:prstGeom>
          <a:noFill/>
        </p:spPr>
        <p:txBody>
          <a:bodyPr wrap="square" rtlCol="0">
            <a:spAutoFit/>
          </a:bodyPr>
          <a:lstStyle/>
          <a:p>
            <a:r>
              <a:rPr lang="tr-TR" dirty="0" smtClean="0"/>
              <a:t>KATILIMCI 6</a:t>
            </a:r>
            <a:endParaRPr lang="tr-TR" dirty="0"/>
          </a:p>
        </p:txBody>
      </p:sp>
      <p:sp>
        <p:nvSpPr>
          <p:cNvPr id="17" name="Başlık 1"/>
          <p:cNvSpPr txBox="1">
            <a:spLocks/>
          </p:cNvSpPr>
          <p:nvPr/>
        </p:nvSpPr>
        <p:spPr>
          <a:xfrm>
            <a:off x="493204" y="5085184"/>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dirty="0" smtClean="0"/>
              <a:t>Maksimum 30 dk. verin</a:t>
            </a:r>
            <a:endParaRPr lang="tr-TR" dirty="0"/>
          </a:p>
        </p:txBody>
      </p:sp>
    </p:spTree>
    <p:extLst>
      <p:ext uri="{BB962C8B-B14F-4D97-AF65-F5344CB8AC3E}">
        <p14:creationId xmlns:p14="http://schemas.microsoft.com/office/powerpoint/2010/main" val="14965945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ÖNERİLERİN HER BİR ÖNERİNİN KATILIMCILARA OKUNMASI</a:t>
            </a:r>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33</a:t>
            </a:fld>
            <a:endParaRPr lang="tr-TR"/>
          </a:p>
        </p:txBody>
      </p:sp>
      <p:sp>
        <p:nvSpPr>
          <p:cNvPr id="7" name="Metin kutusu 6"/>
          <p:cNvSpPr txBox="1"/>
          <p:nvPr/>
        </p:nvSpPr>
        <p:spPr>
          <a:xfrm>
            <a:off x="3635896" y="2348880"/>
            <a:ext cx="1944216" cy="2585323"/>
          </a:xfrm>
          <a:prstGeom prst="rect">
            <a:avLst/>
          </a:prstGeom>
          <a:solidFill>
            <a:srgbClr val="00B050"/>
          </a:solidFill>
        </p:spPr>
        <p:txBody>
          <a:bodyPr wrap="square" rtlCol="0">
            <a:spAutoFit/>
          </a:bodyPr>
          <a:lstStyle/>
          <a:p>
            <a:pPr algn="ctr"/>
            <a:endParaRPr lang="tr-TR" dirty="0" smtClean="0"/>
          </a:p>
          <a:p>
            <a:pPr algn="ctr"/>
            <a:endParaRPr lang="tr-TR" dirty="0"/>
          </a:p>
          <a:p>
            <a:pPr algn="ctr"/>
            <a:endParaRPr lang="tr-TR" dirty="0" smtClean="0"/>
          </a:p>
          <a:p>
            <a:pPr algn="ctr"/>
            <a:endParaRPr lang="tr-TR" dirty="0"/>
          </a:p>
          <a:p>
            <a:pPr algn="ctr"/>
            <a:r>
              <a:rPr lang="tr-TR" dirty="0" smtClean="0"/>
              <a:t>MASA 1</a:t>
            </a:r>
          </a:p>
          <a:p>
            <a:pPr algn="ctr"/>
            <a:endParaRPr lang="tr-TR" dirty="0" smtClean="0"/>
          </a:p>
          <a:p>
            <a:pPr algn="ctr"/>
            <a:endParaRPr lang="tr-TR" dirty="0"/>
          </a:p>
          <a:p>
            <a:pPr algn="ctr"/>
            <a:endParaRPr lang="tr-TR" dirty="0" smtClean="0"/>
          </a:p>
          <a:p>
            <a:pPr algn="ctr"/>
            <a:endParaRPr lang="tr-TR" dirty="0"/>
          </a:p>
        </p:txBody>
      </p:sp>
      <p:sp>
        <p:nvSpPr>
          <p:cNvPr id="3" name="Metin kutusu 2"/>
          <p:cNvSpPr txBox="1"/>
          <p:nvPr/>
        </p:nvSpPr>
        <p:spPr>
          <a:xfrm>
            <a:off x="1835696" y="2564904"/>
            <a:ext cx="1296144" cy="369332"/>
          </a:xfrm>
          <a:prstGeom prst="rect">
            <a:avLst/>
          </a:prstGeom>
          <a:noFill/>
        </p:spPr>
        <p:txBody>
          <a:bodyPr wrap="square" rtlCol="0">
            <a:spAutoFit/>
          </a:bodyPr>
          <a:lstStyle/>
          <a:p>
            <a:r>
              <a:rPr lang="tr-TR" dirty="0" smtClean="0"/>
              <a:t>KATILIMCI 1</a:t>
            </a:r>
            <a:endParaRPr lang="tr-TR" dirty="0"/>
          </a:p>
        </p:txBody>
      </p:sp>
      <p:sp>
        <p:nvSpPr>
          <p:cNvPr id="11" name="Metin kutusu 10"/>
          <p:cNvSpPr txBox="1"/>
          <p:nvPr/>
        </p:nvSpPr>
        <p:spPr>
          <a:xfrm>
            <a:off x="1835696" y="3260305"/>
            <a:ext cx="1296144" cy="369332"/>
          </a:xfrm>
          <a:prstGeom prst="rect">
            <a:avLst/>
          </a:prstGeom>
          <a:noFill/>
        </p:spPr>
        <p:txBody>
          <a:bodyPr wrap="square" rtlCol="0">
            <a:spAutoFit/>
          </a:bodyPr>
          <a:lstStyle/>
          <a:p>
            <a:r>
              <a:rPr lang="tr-TR" dirty="0" smtClean="0"/>
              <a:t>KATILIMCI 2</a:t>
            </a:r>
            <a:endParaRPr lang="tr-TR" dirty="0"/>
          </a:p>
        </p:txBody>
      </p:sp>
      <p:sp>
        <p:nvSpPr>
          <p:cNvPr id="12" name="Metin kutusu 11"/>
          <p:cNvSpPr txBox="1"/>
          <p:nvPr/>
        </p:nvSpPr>
        <p:spPr>
          <a:xfrm>
            <a:off x="1835696" y="4077072"/>
            <a:ext cx="1296144" cy="369332"/>
          </a:xfrm>
          <a:prstGeom prst="rect">
            <a:avLst/>
          </a:prstGeom>
          <a:noFill/>
        </p:spPr>
        <p:txBody>
          <a:bodyPr wrap="square" rtlCol="0">
            <a:spAutoFit/>
          </a:bodyPr>
          <a:lstStyle/>
          <a:p>
            <a:r>
              <a:rPr lang="tr-TR" dirty="0" smtClean="0"/>
              <a:t>KATILIMCI 3</a:t>
            </a:r>
            <a:endParaRPr lang="tr-TR" dirty="0"/>
          </a:p>
        </p:txBody>
      </p:sp>
      <p:sp>
        <p:nvSpPr>
          <p:cNvPr id="13" name="Metin kutusu 12"/>
          <p:cNvSpPr txBox="1"/>
          <p:nvPr/>
        </p:nvSpPr>
        <p:spPr>
          <a:xfrm>
            <a:off x="6037843" y="4077072"/>
            <a:ext cx="1296144" cy="369332"/>
          </a:xfrm>
          <a:prstGeom prst="rect">
            <a:avLst/>
          </a:prstGeom>
          <a:noFill/>
        </p:spPr>
        <p:txBody>
          <a:bodyPr wrap="square" rtlCol="0">
            <a:spAutoFit/>
          </a:bodyPr>
          <a:lstStyle/>
          <a:p>
            <a:r>
              <a:rPr lang="tr-TR" dirty="0" smtClean="0"/>
              <a:t>KATILIMCI 4</a:t>
            </a:r>
            <a:endParaRPr lang="tr-TR" dirty="0"/>
          </a:p>
        </p:txBody>
      </p:sp>
      <p:sp>
        <p:nvSpPr>
          <p:cNvPr id="14" name="Metin kutusu 13"/>
          <p:cNvSpPr txBox="1"/>
          <p:nvPr/>
        </p:nvSpPr>
        <p:spPr>
          <a:xfrm>
            <a:off x="6012160" y="3272209"/>
            <a:ext cx="1296144" cy="369332"/>
          </a:xfrm>
          <a:prstGeom prst="rect">
            <a:avLst/>
          </a:prstGeom>
          <a:noFill/>
        </p:spPr>
        <p:txBody>
          <a:bodyPr wrap="square" rtlCol="0">
            <a:spAutoFit/>
          </a:bodyPr>
          <a:lstStyle/>
          <a:p>
            <a:r>
              <a:rPr lang="tr-TR" dirty="0" smtClean="0"/>
              <a:t>KATILIMCI 5</a:t>
            </a:r>
            <a:endParaRPr lang="tr-TR" dirty="0"/>
          </a:p>
        </p:txBody>
      </p:sp>
      <p:sp>
        <p:nvSpPr>
          <p:cNvPr id="15" name="Metin kutusu 14"/>
          <p:cNvSpPr txBox="1"/>
          <p:nvPr/>
        </p:nvSpPr>
        <p:spPr>
          <a:xfrm>
            <a:off x="6012160" y="2564904"/>
            <a:ext cx="1296144" cy="369332"/>
          </a:xfrm>
          <a:prstGeom prst="rect">
            <a:avLst/>
          </a:prstGeom>
          <a:noFill/>
        </p:spPr>
        <p:txBody>
          <a:bodyPr wrap="square" rtlCol="0">
            <a:spAutoFit/>
          </a:bodyPr>
          <a:lstStyle/>
          <a:p>
            <a:r>
              <a:rPr lang="tr-TR" dirty="0" smtClean="0"/>
              <a:t>KATILIMCI 6</a:t>
            </a:r>
            <a:endParaRPr lang="tr-TR" dirty="0"/>
          </a:p>
        </p:txBody>
      </p:sp>
      <p:sp>
        <p:nvSpPr>
          <p:cNvPr id="16" name="Başlık 1"/>
          <p:cNvSpPr txBox="1">
            <a:spLocks/>
          </p:cNvSpPr>
          <p:nvPr/>
        </p:nvSpPr>
        <p:spPr>
          <a:xfrm>
            <a:off x="395536" y="5085184"/>
            <a:ext cx="8229600" cy="1143000"/>
          </a:xfrm>
          <a:prstGeom prst="rect">
            <a:avLst/>
          </a:prstGeom>
        </p:spPr>
        <p:txBody>
          <a:bodyPr vert="horz" lIns="91440" tIns="45720" rIns="91440" bIns="45720" rtlCol="0" anchor="ctr">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dirty="0" smtClean="0"/>
              <a:t>Mükerrer öneriler çıkarılır.</a:t>
            </a:r>
          </a:p>
          <a:p>
            <a:r>
              <a:rPr lang="tr-TR" dirty="0" smtClean="0"/>
              <a:t>Benzer öneriler yada farklı öneriler kalır.</a:t>
            </a:r>
          </a:p>
          <a:p>
            <a:r>
              <a:rPr lang="tr-TR" dirty="0" err="1" smtClean="0"/>
              <a:t>Maks</a:t>
            </a:r>
            <a:r>
              <a:rPr lang="tr-TR" dirty="0" smtClean="0"/>
              <a:t>. 30 dk.</a:t>
            </a:r>
            <a:endParaRPr lang="tr-TR" dirty="0"/>
          </a:p>
        </p:txBody>
      </p:sp>
    </p:spTree>
    <p:extLst>
      <p:ext uri="{BB962C8B-B14F-4D97-AF65-F5344CB8AC3E}">
        <p14:creationId xmlns:p14="http://schemas.microsoft.com/office/powerpoint/2010/main" val="941035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ÖNERİLERİN HER BİR ÖNERİNİN KATILIMCILARA OKUNMASI</a:t>
            </a:r>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34</a:t>
            </a:fld>
            <a:endParaRPr lang="tr-TR"/>
          </a:p>
        </p:txBody>
      </p:sp>
      <p:sp>
        <p:nvSpPr>
          <p:cNvPr id="7" name="Metin kutusu 6"/>
          <p:cNvSpPr txBox="1"/>
          <p:nvPr/>
        </p:nvSpPr>
        <p:spPr>
          <a:xfrm>
            <a:off x="3635896" y="2348880"/>
            <a:ext cx="1944216" cy="2585323"/>
          </a:xfrm>
          <a:prstGeom prst="rect">
            <a:avLst/>
          </a:prstGeom>
          <a:solidFill>
            <a:srgbClr val="00B050"/>
          </a:solidFill>
        </p:spPr>
        <p:txBody>
          <a:bodyPr wrap="square" rtlCol="0">
            <a:spAutoFit/>
          </a:bodyPr>
          <a:lstStyle/>
          <a:p>
            <a:pPr algn="ctr"/>
            <a:endParaRPr lang="tr-TR" dirty="0" smtClean="0"/>
          </a:p>
          <a:p>
            <a:pPr algn="ctr"/>
            <a:endParaRPr lang="tr-TR" dirty="0"/>
          </a:p>
          <a:p>
            <a:pPr algn="ctr"/>
            <a:endParaRPr lang="tr-TR" dirty="0" smtClean="0"/>
          </a:p>
          <a:p>
            <a:pPr algn="ctr"/>
            <a:endParaRPr lang="tr-TR" dirty="0"/>
          </a:p>
          <a:p>
            <a:pPr algn="ctr"/>
            <a:r>
              <a:rPr lang="tr-TR" dirty="0" smtClean="0"/>
              <a:t>MASA 1</a:t>
            </a:r>
          </a:p>
          <a:p>
            <a:pPr algn="ctr"/>
            <a:endParaRPr lang="tr-TR" dirty="0" smtClean="0"/>
          </a:p>
          <a:p>
            <a:pPr algn="ctr"/>
            <a:endParaRPr lang="tr-TR" dirty="0"/>
          </a:p>
          <a:p>
            <a:pPr algn="ctr"/>
            <a:endParaRPr lang="tr-TR" dirty="0" smtClean="0"/>
          </a:p>
          <a:p>
            <a:pPr algn="ctr"/>
            <a:endParaRPr lang="tr-TR" dirty="0"/>
          </a:p>
        </p:txBody>
      </p:sp>
      <p:sp>
        <p:nvSpPr>
          <p:cNvPr id="3" name="Metin kutusu 2"/>
          <p:cNvSpPr txBox="1"/>
          <p:nvPr/>
        </p:nvSpPr>
        <p:spPr>
          <a:xfrm>
            <a:off x="1835696" y="2564904"/>
            <a:ext cx="1296144" cy="369332"/>
          </a:xfrm>
          <a:prstGeom prst="rect">
            <a:avLst/>
          </a:prstGeom>
          <a:noFill/>
        </p:spPr>
        <p:txBody>
          <a:bodyPr wrap="square" rtlCol="0">
            <a:spAutoFit/>
          </a:bodyPr>
          <a:lstStyle/>
          <a:p>
            <a:r>
              <a:rPr lang="tr-TR" dirty="0" smtClean="0"/>
              <a:t>KATILIMCI 1</a:t>
            </a:r>
            <a:endParaRPr lang="tr-TR" dirty="0"/>
          </a:p>
        </p:txBody>
      </p:sp>
      <p:sp>
        <p:nvSpPr>
          <p:cNvPr id="11" name="Metin kutusu 10"/>
          <p:cNvSpPr txBox="1"/>
          <p:nvPr/>
        </p:nvSpPr>
        <p:spPr>
          <a:xfrm>
            <a:off x="1835696" y="3260305"/>
            <a:ext cx="1296144" cy="369332"/>
          </a:xfrm>
          <a:prstGeom prst="rect">
            <a:avLst/>
          </a:prstGeom>
          <a:noFill/>
        </p:spPr>
        <p:txBody>
          <a:bodyPr wrap="square" rtlCol="0">
            <a:spAutoFit/>
          </a:bodyPr>
          <a:lstStyle/>
          <a:p>
            <a:r>
              <a:rPr lang="tr-TR" dirty="0" smtClean="0"/>
              <a:t>KATILIMCI 2</a:t>
            </a:r>
            <a:endParaRPr lang="tr-TR" dirty="0"/>
          </a:p>
        </p:txBody>
      </p:sp>
      <p:sp>
        <p:nvSpPr>
          <p:cNvPr id="12" name="Metin kutusu 11"/>
          <p:cNvSpPr txBox="1"/>
          <p:nvPr/>
        </p:nvSpPr>
        <p:spPr>
          <a:xfrm>
            <a:off x="1835696" y="4077072"/>
            <a:ext cx="1296144" cy="369332"/>
          </a:xfrm>
          <a:prstGeom prst="rect">
            <a:avLst/>
          </a:prstGeom>
          <a:noFill/>
        </p:spPr>
        <p:txBody>
          <a:bodyPr wrap="square" rtlCol="0">
            <a:spAutoFit/>
          </a:bodyPr>
          <a:lstStyle/>
          <a:p>
            <a:r>
              <a:rPr lang="tr-TR" dirty="0" smtClean="0"/>
              <a:t>KATILIMCI 3</a:t>
            </a:r>
            <a:endParaRPr lang="tr-TR" dirty="0"/>
          </a:p>
        </p:txBody>
      </p:sp>
      <p:sp>
        <p:nvSpPr>
          <p:cNvPr id="13" name="Metin kutusu 12"/>
          <p:cNvSpPr txBox="1"/>
          <p:nvPr/>
        </p:nvSpPr>
        <p:spPr>
          <a:xfrm>
            <a:off x="6037843" y="4077072"/>
            <a:ext cx="1296144" cy="369332"/>
          </a:xfrm>
          <a:prstGeom prst="rect">
            <a:avLst/>
          </a:prstGeom>
          <a:noFill/>
        </p:spPr>
        <p:txBody>
          <a:bodyPr wrap="square" rtlCol="0">
            <a:spAutoFit/>
          </a:bodyPr>
          <a:lstStyle/>
          <a:p>
            <a:r>
              <a:rPr lang="tr-TR" dirty="0" smtClean="0"/>
              <a:t>KATILIMCI 4</a:t>
            </a:r>
            <a:endParaRPr lang="tr-TR" dirty="0"/>
          </a:p>
        </p:txBody>
      </p:sp>
      <p:sp>
        <p:nvSpPr>
          <p:cNvPr id="14" name="Metin kutusu 13"/>
          <p:cNvSpPr txBox="1"/>
          <p:nvPr/>
        </p:nvSpPr>
        <p:spPr>
          <a:xfrm>
            <a:off x="6012160" y="3272209"/>
            <a:ext cx="1296144" cy="369332"/>
          </a:xfrm>
          <a:prstGeom prst="rect">
            <a:avLst/>
          </a:prstGeom>
          <a:noFill/>
        </p:spPr>
        <p:txBody>
          <a:bodyPr wrap="square" rtlCol="0">
            <a:spAutoFit/>
          </a:bodyPr>
          <a:lstStyle/>
          <a:p>
            <a:r>
              <a:rPr lang="tr-TR" dirty="0" smtClean="0"/>
              <a:t>KATILIMCI 5</a:t>
            </a:r>
            <a:endParaRPr lang="tr-TR" dirty="0"/>
          </a:p>
        </p:txBody>
      </p:sp>
      <p:sp>
        <p:nvSpPr>
          <p:cNvPr id="15" name="Metin kutusu 14"/>
          <p:cNvSpPr txBox="1"/>
          <p:nvPr/>
        </p:nvSpPr>
        <p:spPr>
          <a:xfrm>
            <a:off x="6012160" y="2564904"/>
            <a:ext cx="1296144" cy="369332"/>
          </a:xfrm>
          <a:prstGeom prst="rect">
            <a:avLst/>
          </a:prstGeom>
          <a:noFill/>
        </p:spPr>
        <p:txBody>
          <a:bodyPr wrap="square" rtlCol="0">
            <a:spAutoFit/>
          </a:bodyPr>
          <a:lstStyle/>
          <a:p>
            <a:r>
              <a:rPr lang="tr-TR" dirty="0" smtClean="0"/>
              <a:t>KATILIMCI 6</a:t>
            </a:r>
            <a:endParaRPr lang="tr-TR" dirty="0"/>
          </a:p>
        </p:txBody>
      </p:sp>
      <p:sp>
        <p:nvSpPr>
          <p:cNvPr id="16" name="Başlık 1"/>
          <p:cNvSpPr txBox="1">
            <a:spLocks/>
          </p:cNvSpPr>
          <p:nvPr/>
        </p:nvSpPr>
        <p:spPr>
          <a:xfrm>
            <a:off x="395536" y="5085184"/>
            <a:ext cx="8229600" cy="1143000"/>
          </a:xfrm>
          <a:prstGeom prst="rect">
            <a:avLst/>
          </a:prstGeom>
        </p:spPr>
        <p:txBody>
          <a:bodyPr vert="horz" lIns="91440" tIns="45720" rIns="91440" bIns="45720" rtlCol="0" anchor="ctr">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dirty="0" smtClean="0"/>
              <a:t>Her bir öneri masa katılımcıları tarafından oylanır.</a:t>
            </a:r>
          </a:p>
          <a:p>
            <a:r>
              <a:rPr lang="tr-TR" dirty="0" smtClean="0"/>
              <a:t>Bir katılımcı her bir öneri için en fazla 2 oy kullanabilir.</a:t>
            </a:r>
          </a:p>
          <a:p>
            <a:r>
              <a:rPr lang="tr-TR" dirty="0" err="1" smtClean="0"/>
              <a:t>Maks</a:t>
            </a:r>
            <a:r>
              <a:rPr lang="tr-TR" dirty="0" smtClean="0"/>
              <a:t>. 30 dk</a:t>
            </a:r>
            <a:r>
              <a:rPr lang="tr-TR" dirty="0"/>
              <a:t>.</a:t>
            </a:r>
          </a:p>
        </p:txBody>
      </p:sp>
    </p:spTree>
    <p:extLst>
      <p:ext uri="{BB962C8B-B14F-4D97-AF65-F5344CB8AC3E}">
        <p14:creationId xmlns:p14="http://schemas.microsoft.com/office/powerpoint/2010/main" val="31908303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MASADAKİ KATILIMCILARIN YER DEĞİŞTİRMESİ</a:t>
            </a:r>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35</a:t>
            </a:fld>
            <a:endParaRPr lang="tr-TR"/>
          </a:p>
        </p:txBody>
      </p:sp>
      <p:sp>
        <p:nvSpPr>
          <p:cNvPr id="7" name="Metin kutusu 6"/>
          <p:cNvSpPr txBox="1"/>
          <p:nvPr/>
        </p:nvSpPr>
        <p:spPr>
          <a:xfrm>
            <a:off x="1475656" y="2152309"/>
            <a:ext cx="1944216" cy="2585323"/>
          </a:xfrm>
          <a:prstGeom prst="rect">
            <a:avLst/>
          </a:prstGeom>
          <a:solidFill>
            <a:srgbClr val="00B050"/>
          </a:solidFill>
        </p:spPr>
        <p:txBody>
          <a:bodyPr wrap="square" rtlCol="0">
            <a:spAutoFit/>
          </a:bodyPr>
          <a:lstStyle/>
          <a:p>
            <a:pPr algn="ctr"/>
            <a:endParaRPr lang="tr-TR" dirty="0" smtClean="0"/>
          </a:p>
          <a:p>
            <a:pPr algn="ctr"/>
            <a:endParaRPr lang="tr-TR" dirty="0"/>
          </a:p>
          <a:p>
            <a:pPr algn="ctr"/>
            <a:endParaRPr lang="tr-TR" dirty="0" smtClean="0"/>
          </a:p>
          <a:p>
            <a:pPr algn="ctr"/>
            <a:endParaRPr lang="tr-TR" dirty="0"/>
          </a:p>
          <a:p>
            <a:pPr algn="ctr"/>
            <a:r>
              <a:rPr lang="tr-TR" dirty="0" smtClean="0"/>
              <a:t>MASA 1</a:t>
            </a:r>
          </a:p>
          <a:p>
            <a:pPr algn="ctr"/>
            <a:endParaRPr lang="tr-TR" dirty="0" smtClean="0"/>
          </a:p>
          <a:p>
            <a:pPr algn="ctr"/>
            <a:endParaRPr lang="tr-TR" dirty="0"/>
          </a:p>
          <a:p>
            <a:pPr algn="ctr"/>
            <a:endParaRPr lang="tr-TR" dirty="0" smtClean="0"/>
          </a:p>
          <a:p>
            <a:pPr algn="ctr"/>
            <a:endParaRPr lang="tr-TR" dirty="0"/>
          </a:p>
        </p:txBody>
      </p:sp>
      <p:sp>
        <p:nvSpPr>
          <p:cNvPr id="3" name="Metin kutusu 2"/>
          <p:cNvSpPr txBox="1"/>
          <p:nvPr/>
        </p:nvSpPr>
        <p:spPr>
          <a:xfrm>
            <a:off x="5338831" y="1530184"/>
            <a:ext cx="1404156" cy="646331"/>
          </a:xfrm>
          <a:prstGeom prst="rect">
            <a:avLst/>
          </a:prstGeom>
          <a:noFill/>
        </p:spPr>
        <p:txBody>
          <a:bodyPr wrap="square" rtlCol="0">
            <a:spAutoFit/>
          </a:bodyPr>
          <a:lstStyle/>
          <a:p>
            <a:r>
              <a:rPr lang="tr-TR" dirty="0" smtClean="0"/>
              <a:t>MODERATÖR</a:t>
            </a:r>
          </a:p>
          <a:p>
            <a:pPr algn="ctr"/>
            <a:r>
              <a:rPr lang="tr-TR" dirty="0" smtClean="0"/>
              <a:t>MASA 2</a:t>
            </a:r>
            <a:endParaRPr lang="tr-TR" dirty="0"/>
          </a:p>
        </p:txBody>
      </p:sp>
      <p:sp>
        <p:nvSpPr>
          <p:cNvPr id="16" name="Başlık 1"/>
          <p:cNvSpPr txBox="1">
            <a:spLocks/>
          </p:cNvSpPr>
          <p:nvPr/>
        </p:nvSpPr>
        <p:spPr>
          <a:xfrm>
            <a:off x="395536" y="4737632"/>
            <a:ext cx="8229600" cy="1571688"/>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dirty="0" err="1" smtClean="0"/>
              <a:t>Moderatörler</a:t>
            </a:r>
            <a:r>
              <a:rPr lang="tr-TR" dirty="0" smtClean="0"/>
              <a:t> sabit kalır.</a:t>
            </a:r>
          </a:p>
          <a:p>
            <a:r>
              <a:rPr lang="tr-TR" dirty="0" smtClean="0"/>
              <a:t>Yeni gelen misafir katılımcılara geliştirilen öneriler okunur ve oylanır.</a:t>
            </a:r>
          </a:p>
          <a:p>
            <a:r>
              <a:rPr lang="tr-TR" dirty="0" smtClean="0"/>
              <a:t>Bir katılımcı her bir öneri için en fazla 2 oy kullanabilir.</a:t>
            </a:r>
          </a:p>
          <a:p>
            <a:r>
              <a:rPr lang="tr-TR" dirty="0" err="1" smtClean="0"/>
              <a:t>Maks</a:t>
            </a:r>
            <a:r>
              <a:rPr lang="tr-TR" dirty="0" smtClean="0"/>
              <a:t>. 30 </a:t>
            </a:r>
            <a:r>
              <a:rPr lang="tr-TR" dirty="0" err="1" smtClean="0"/>
              <a:t>dk</a:t>
            </a:r>
            <a:endParaRPr lang="tr-TR" dirty="0"/>
          </a:p>
        </p:txBody>
      </p:sp>
      <p:sp>
        <p:nvSpPr>
          <p:cNvPr id="17" name="Metin kutusu 16"/>
          <p:cNvSpPr txBox="1"/>
          <p:nvPr/>
        </p:nvSpPr>
        <p:spPr>
          <a:xfrm>
            <a:off x="5068801" y="2152309"/>
            <a:ext cx="1944216" cy="2585323"/>
          </a:xfrm>
          <a:prstGeom prst="rect">
            <a:avLst/>
          </a:prstGeom>
          <a:solidFill>
            <a:srgbClr val="00B050"/>
          </a:solidFill>
        </p:spPr>
        <p:txBody>
          <a:bodyPr wrap="square" rtlCol="0">
            <a:spAutoFit/>
          </a:bodyPr>
          <a:lstStyle/>
          <a:p>
            <a:pPr algn="ctr"/>
            <a:endParaRPr lang="tr-TR" dirty="0" smtClean="0"/>
          </a:p>
          <a:p>
            <a:pPr algn="ctr"/>
            <a:endParaRPr lang="tr-TR" dirty="0"/>
          </a:p>
          <a:p>
            <a:pPr algn="ctr"/>
            <a:endParaRPr lang="tr-TR" dirty="0" smtClean="0"/>
          </a:p>
          <a:p>
            <a:pPr algn="ctr"/>
            <a:endParaRPr lang="tr-TR" dirty="0"/>
          </a:p>
          <a:p>
            <a:pPr algn="ctr"/>
            <a:r>
              <a:rPr lang="tr-TR" dirty="0" smtClean="0"/>
              <a:t>MASA 2</a:t>
            </a:r>
          </a:p>
          <a:p>
            <a:pPr algn="ctr"/>
            <a:endParaRPr lang="tr-TR" dirty="0" smtClean="0"/>
          </a:p>
          <a:p>
            <a:pPr algn="ctr"/>
            <a:endParaRPr lang="tr-TR" dirty="0"/>
          </a:p>
          <a:p>
            <a:pPr algn="ctr"/>
            <a:endParaRPr lang="tr-TR" dirty="0" smtClean="0"/>
          </a:p>
          <a:p>
            <a:pPr algn="ctr"/>
            <a:endParaRPr lang="tr-TR" dirty="0"/>
          </a:p>
        </p:txBody>
      </p:sp>
      <p:sp>
        <p:nvSpPr>
          <p:cNvPr id="25" name="Metin kutusu 24"/>
          <p:cNvSpPr txBox="1"/>
          <p:nvPr/>
        </p:nvSpPr>
        <p:spPr>
          <a:xfrm>
            <a:off x="1745686" y="1490697"/>
            <a:ext cx="1404156" cy="646331"/>
          </a:xfrm>
          <a:prstGeom prst="rect">
            <a:avLst/>
          </a:prstGeom>
          <a:noFill/>
        </p:spPr>
        <p:txBody>
          <a:bodyPr wrap="square" rtlCol="0">
            <a:spAutoFit/>
          </a:bodyPr>
          <a:lstStyle/>
          <a:p>
            <a:r>
              <a:rPr lang="tr-TR" dirty="0" smtClean="0"/>
              <a:t>MODERATÖR</a:t>
            </a:r>
          </a:p>
          <a:p>
            <a:pPr algn="ctr"/>
            <a:r>
              <a:rPr lang="tr-TR" dirty="0" smtClean="0"/>
              <a:t>MASA 1</a:t>
            </a:r>
            <a:endParaRPr lang="tr-TR" dirty="0"/>
          </a:p>
        </p:txBody>
      </p:sp>
      <p:sp>
        <p:nvSpPr>
          <p:cNvPr id="6" name="Aşağı Bükülü Ok 5"/>
          <p:cNvSpPr/>
          <p:nvPr/>
        </p:nvSpPr>
        <p:spPr>
          <a:xfrm rot="10800000">
            <a:off x="3419872" y="3501008"/>
            <a:ext cx="1648929" cy="64807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26" name="Aşağı Bükülü Ok 25"/>
          <p:cNvSpPr/>
          <p:nvPr/>
        </p:nvSpPr>
        <p:spPr>
          <a:xfrm>
            <a:off x="3499135" y="2564904"/>
            <a:ext cx="1648929" cy="64807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Tree>
    <p:extLst>
      <p:ext uri="{BB962C8B-B14F-4D97-AF65-F5344CB8AC3E}">
        <p14:creationId xmlns:p14="http://schemas.microsoft.com/office/powerpoint/2010/main" val="1292066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OYLAMA SONRASI</a:t>
            </a:r>
            <a:endParaRPr lang="tr-TR" dirty="0"/>
          </a:p>
        </p:txBody>
      </p:sp>
      <p:sp>
        <p:nvSpPr>
          <p:cNvPr id="3" name="İçerik Yer Tutucusu 2"/>
          <p:cNvSpPr>
            <a:spLocks noGrp="1"/>
          </p:cNvSpPr>
          <p:nvPr>
            <p:ph idx="1"/>
          </p:nvPr>
        </p:nvSpPr>
        <p:spPr/>
        <p:txBody>
          <a:bodyPr/>
          <a:lstStyle/>
          <a:p>
            <a:pPr algn="just"/>
            <a:r>
              <a:rPr lang="tr-TR" dirty="0" smtClean="0"/>
              <a:t>En çok oy alanlar sıralamaya tabi tutulur.</a:t>
            </a:r>
          </a:p>
          <a:p>
            <a:pPr algn="just"/>
            <a:r>
              <a:rPr lang="tr-TR" dirty="0" smtClean="0"/>
              <a:t>Bunlara ilişkin aynı metotla hedef ve performans göstergesi belirlenir.</a:t>
            </a:r>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36</a:t>
            </a:fld>
            <a:endParaRPr lang="tr-TR"/>
          </a:p>
        </p:txBody>
      </p:sp>
    </p:spTree>
    <p:extLst>
      <p:ext uri="{BB962C8B-B14F-4D97-AF65-F5344CB8AC3E}">
        <p14:creationId xmlns:p14="http://schemas.microsoft.com/office/powerpoint/2010/main" val="24330927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DİKKAT EDİLECEK HUSUSLAR</a:t>
            </a:r>
            <a:endParaRPr lang="tr-TR" dirty="0"/>
          </a:p>
        </p:txBody>
      </p:sp>
      <p:sp>
        <p:nvSpPr>
          <p:cNvPr id="3" name="İçerik Yer Tutucusu 2"/>
          <p:cNvSpPr>
            <a:spLocks noGrp="1"/>
          </p:cNvSpPr>
          <p:nvPr>
            <p:ph idx="1"/>
          </p:nvPr>
        </p:nvSpPr>
        <p:spPr/>
        <p:txBody>
          <a:bodyPr/>
          <a:lstStyle/>
          <a:p>
            <a:pPr algn="just"/>
            <a:r>
              <a:rPr lang="tr-TR" dirty="0" smtClean="0"/>
              <a:t>Önerileri oylarken eleştiri yapmayın, yeni öneriler geliştirin.</a:t>
            </a:r>
          </a:p>
          <a:p>
            <a:pPr algn="just"/>
            <a:r>
              <a:rPr lang="tr-TR" dirty="0" smtClean="0"/>
              <a:t>Masa değişimi sonrası oylamalarda yeni öneriler geliştirilebilir.</a:t>
            </a:r>
          </a:p>
          <a:p>
            <a:pPr algn="just"/>
            <a:r>
              <a:rPr lang="tr-TR" dirty="0" smtClean="0"/>
              <a:t>Mükerrer olmayıp benzer olan önerileri elemeyin.</a:t>
            </a:r>
          </a:p>
          <a:p>
            <a:pPr algn="just"/>
            <a:endParaRPr lang="tr-TR" dirty="0" smtClean="0"/>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37</a:t>
            </a:fld>
            <a:endParaRPr lang="tr-TR"/>
          </a:p>
        </p:txBody>
      </p:sp>
    </p:spTree>
    <p:extLst>
      <p:ext uri="{BB962C8B-B14F-4D97-AF65-F5344CB8AC3E}">
        <p14:creationId xmlns:p14="http://schemas.microsoft.com/office/powerpoint/2010/main" val="34211622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38</a:t>
            </a:fld>
            <a:endParaRPr lang="tr-TR"/>
          </a:p>
        </p:txBody>
      </p:sp>
      <p:sp>
        <p:nvSpPr>
          <p:cNvPr id="6" name="AutoShape 4" descr="data:image/jpeg;base64,/9j/4AAQSkZJRgABAQAAAQABAAD/2wCEAAkGBhQPDxUUEBQUFBAPFBUQEA8PFBAVFBQVFBAVFBQQFBQXHCYeFxkjGRQUHy8gIycpLCwsFR4xNTAqNSYrLCkBCQoKDgwOGg8PGiwgHyQpKSksLCosLCwpLCwsKSksLDQpKSwsLCkpKSkpLCksLCwpKSkpLCksLCwsKSksKSksKf/AABEIAMQA7AMBIgACEQEDEQH/xAAbAAABBQEBAAAAAAAAAAAAAAAAAQIDBAUGB//EADwQAAEDAgQEBAMGBQIHAAAAAAEAAhEDEgQFITEGE0FRImFxkTKBwQcUQlKhsRUjYnLRQ5IkM1Njc7Lh/8QAGgEAAgMBAQAAAAAAAAAAAAAAAAECAwQFBv/EACkRAAICAgICAAUEAwAAAAAAAAABAhEDEiExBBMFIkFRYRQycZEjUtH/2gAMAwEAAhEDEQA/AMZCEL1hyQQhCAEQlKRACIQkRQCoQhAHo/AjZwLf/JU/9gsb7QctqNqMqkzScLGj8rhJIjz3nyXMUcbUpiGVHtaTJaxzmie8AplWu5/xuc7+5zj+6zRwOOTey1zTjR6Zwu0YfAUr3iHA1JcQALzdaJ7T+6y+Ms6pVMMabHte9zmQGEGLXAkmPRcJCVQXjJT3b+tj9nFUaOVYKqHsqsY4ta8OkdQDrHfSV6QAHBczg+IqNgudaQBLSDpA2EbrosFXFWm17fheA5vzWbPKUnbVFkEl0zFxPCVGpULjc0ky4MIAPuNPktt2Jp4HCkwRSogANbuSXQAJ6kndSPbInqN0zHYBuIpOpv8AheBtuCDII8wQFVu5UpPgnVdGDi+NKGIw1Vj2vY97XNawi6ZHhNw0XFBdvgeA6bGVDVcajrXcsCWhuhhx11P6LimLZh0VqBTK/qMcxKArdOmNuhTauEjUK+yuyANSAQVOxqXkygZLScCIUraGvqjC0YKsvZ2UG+SDYmGpQVqUmzCv5Twu+pDqs0xuB+M/I7JcdlbsO8DdjvhdHbcHzWd5It0mNwlVtFOnhTdoFZdQHV2vlClY4QoKlKCo3Y6OBQlhELqkBEiWEQmAiEqRIBChCEACEoRCAESohCYAlRCWEmgEXVZFxdTw+HbTqNeXMLoLLYILiRuekrloRCqnjjNUySk10el5NnIxTXOaxzADb4yNTE9E3OeIPujmh1Nzg9shwcANDBH7e64zI+IX4WQGh9NxksJgz3B6J2d587FuaXNDGsBDWgk77knqdFj/AE3z9fKW+z5fydA7j5sECg6SCNag6jr4VyAahqlDZV0ccYdFTm32PpBXKY6FVG0yFNSqRuhkGOfh4Mj2ThTHRWqLg4R7IFBQ2FYuW5Y+s+2kJd17AfmJ6BbVfAuwFdhlr3AXjQwdwR/9WhwfjmsaaRAa4kua78/9J8x0WtmGWMrkF8yNAQYPoss8r3p9GiGO42uybKMxGJp3xaQbXNJmDvv81WzzNKLWmm8y+JDW7tPQk9FNRptostYIA9ye5K5/NstLqheNb9f0hZ4Ri5/ZF0nJR+5DSfKhrSSr+FwZs216n6KL7v5FXqSvgocXXJ5zCSFJaktXaM9jIRCfCIQFjISQpIRakOyKEoan2pbUBYwNRCfakhAWNhEJ9qLUxWMhEKRtMnQanoBqVKzCvBB5bzBBix+sHbZJsdm5k/AlbEUw9zm0g7VgeHFxHcgbBZmd5FUwdXl1YMi5j2/C4dx8+i9Ywda5rXQW3NBtcIIkbEHYrmuN8nxGMrUxRpg06bD4y5g8TnajUzoAPdczF5UpZKlSRqniSjx2eewlC6mj9nOKPxGk31eT+wVbP+DqmCpte9zHtc6wlk+EkEiZ9CtXuxt0mUOEkraMJqmYVG0LpuGuHKeJpOfUc8FrrQGFoGwMmQe6MklBWyEU5OkY1BxJAG7iAB5kwF0lfhJzWyHhzwJLYgegMqweCqQMtqVQRqD/AC+nX4Vt1JI36RPXbdY8mbrQvhi/2OBYIKvO1gjqtRnB7etV5n+lqwHuNN7mz8Li0/IxKtUlPopcXHs08BQfUeG0/imRrERrM9F21O4NAqEF8eIt29VwuVZtyaoeBO4I7g7ron5+HjwSHHq6NFmzQk30X4ZRSNd1MdSUwUmjp7p2GxDXsu0H5vIqvVxQM2+6y0arRM6BsoHt1VbnEHfdS06D3iRt5lSS+pBu+DyqEQnwkhehOZYyEQn2otQFjLUQnwiEgsZCIToRCAsbCIUgCIQFjIRanhq63LOFqdgNYFznAEtkhonppuqsuaONXInCDnwhn2c0Qa9R0atYACelzjMey741SBusPJcpp4dzzSBHMgFskjSdp1G61okwuPnyLJPZHQxRcY0xxECVIwqCvU1AHTdTUtYVBYStfqsL7RKf/AH+mpTPu4j6riuJszqVsS+4kCk8sYwEi20xPqd5UWM4jr1qIo1Kl1MEHUC427S7cwt+PxJJxnf5Mc/Ii04mWF0GQ8StwuHe20uqOdczo34QPEd1gQup4RyujXpVBVYHODoDtZALeh6dVsz6qFy6M+O3L5TS4dz84oOa8AVGC42zaQTEidlq3w7yKiyrh+lhQ7l3Fz/ic8gmBrGgAAWTiOKaN5b4iAYvA0+XVc9pTk/WuDYpapbs3NliYvJabnucbrnm7QgAT20Wvhq4qMBBmRoe46FYWc4ypSqw0+FzQRIBg6gpY1K6XATcatmXXw/LeWjUCCCexCsYepBUDSSZJJJ3JVqk2VrfXJkXfBp4bEdOitzos2m2FfoukLLJF8WRVKxnX9Fs4PMRYAdCNFnPpymWQoNJompNOzz61JCktSQu4c2xkIhPtSQiwsZCITyEhCQxkIhOhEJgIEsJQEsJBY0Lo8u4qtbFVpJGgc2NQO4PVc9CIUMmOORVIlDI4O0eh8O5p95D3BtrWuDRJknSdVuzAJ7LmuB2RhifzVHH2AC2sbVIbouLmSjNpHUxtuKbK1fM6VLWrUa0nWHHX5AarSyzGMrC6k5r27S0zHkey8rxznGq8um64zPrsug+z0O++GCbOW4vHQ6gNn5laJ+Ko49r5M8fJbnrR1WZcFYfEVDUcHte4gvsdAdAjUEaTHSFV4xwdOnl7wxjW2mmGQ0CP5jRofSV0zzouZ4zYX4UtaCXOewBo3PinT2WbFOUpxTfCaL8kYqEml9Geb2rd4VzRlBzxUNofBDoJEidDHqszE4F9IxUaWk7T19CorV2ZpTjRy4ycJWegjiXDEQarYOh0f8A4XnrqYuIB8NxAJnadCfknBify1TjxLHdE55XPs6XL80o0WBt82gCQHax12VTN8wbWcLCfCIuIImVjBqs4ekTsNt1FYoxexJ5ZSWpcwh111PZbn8NaWy3dYuApAvMmNNN91KMQWSLzI7TCqmm3wTg0lyblDKj+Ij5J1TB2fCfdZFLOXjrqnfxt53j2VXrnZbvA1WeakFOVmUs2ncK03MQoOMkSUkcJai1SkJIXYs5xHaktUkJIQBGQkLVLCLUWBBaltUtqA1FhRGAltT7UQgBtqUMTgE4BAGjk+fvwoLQA5hN0EwQe4Ku1eL3O/0x/uP+FhQgNVMsOOTtotjlnFUmWMyxvPeHWBpiCQSbuxKflObVMK8uokAubabhIiZ/dVQ1T4TBOqvDGCXH2A7k9Am1FRp9Ebk5X9TawvE+NxDw1jmyd4psgDuSZ0XQUqD4HMeaj+riAAPJrRoAuPwr6mErkNH8xvgcz4g7rGnyK7fJWVa7LqtPlGdLtJHcDf3WHOlHlJJGvDJy4dtlbH5W2vTLXddQ7q09CFxOJy59OoabgS4bBom4dHCOi7jO8yGEgObeSfhBgRuTK0uHM0pYoOcynY9hDXEwSdNPEoRyyxw2q0SljjklrdM8+y3JjWLpNtu4I1ntHRbGG4YYWm5xu6EELp+IOHucDUom2vGsaB47Hz81z+V5HiqzTJ5TWmP5gMk9YHbzT9+62UqI+nR6tWYWJyh1N2uo6ELRwNBrWxME99k7OMoq4Yg1CHNdoHtmJ7EHYqbBYdzoI2jWe/TRWSncbshGFSqi/l+SsYSZJJEawqOfYdjdhr36/Na1AObv7JuOqsLSHjdZYze1vk0SitaXByIU7MPI0OvmrttMT4dvMo5rB+Ee617/AGMqj9yCnhj1Hsp24NsaygV+zR7qUYj091Btk0kcoQkhPISQuiZBsJLU6EQgYy1JCfCSECGIhOhACAEARCckKACEsJITggAhODUAJwCTAWnTuIA3cQBO2phdzlmWtwzIGrz8b+pPb0XDQt7JuILYZWMt2bUO48ndx5rNnjKS4L8MoxfJ0OVUBTxjqpiKzQ0yNWuEQQexjVdO4LmLvbuE+tjajwBJtGnafXuubkg5OzoQaiqNLMcjo4kg1W3FuxDnD3tOqsYXDsottptDGjo0fqe6x8uqGm+JkO0LfqtaZUJJ/tb4JRrtLkm56bUxgaCTsN4UNd4a0uOzdSoaFcVGnqI1Hkqm4p0y1RlJWjD4szptSm2nTky4OcdOgMAD5qhlFGqDMENO92nsN1bdlzqVQtYyabvE2oC2RJ+F0mTC1MPTMajX5LV7YRjqq/szLDKUtpWQnENaYdofNLXa146fNZ/EdOA13Ylp+YkfsVkNxpGxUoYtkpJlc8mrcWi3m2HayLPmFmmmn1KxcdU0PWqKaVGWTTdoGsQWpxeEy9SEZhCSFIWppC02VDIRCfCSE7AbCaQpISQiwI4RCfai1OwGwkhSQkLUWAyEoCdalDUWISE8BFqUBIBYV/J8tFepDjDWi50bnoAFSDVYweJdSfc3fYg7EdioSuuCUavk61tNtNoa3RrRpJJ/UqXCVASCYcw9Qf1ELmcVnT6jS2A0HQkSTHbyTcrzI0TBlzDu3se4WJ4XVvs2LNFOl0d1RwrWmQNe5MqYuhYOB4oplp5ktIOmhdI6bdVZy3PBiKpY0EAAuBduYInTpuskoSXZqWSDpJlTjLNuThjP+o5rD3iZcfYfqs/Ks9ZTYDebTpqdT5aKLjrKeXRYG3Gnc8kvcXkFxutk6xvHZcVhKteg11VlNz6LYFR9pLW+pXP8iMv3I6HjyjTiz1Bzm12eB0E6hw6H6hcRi+I8Rhq/KrAtIO/RzZ+Jp6hanDeeiq3TQ9QF0mJwVLFMsrMa8bgnQtPdrtwVhcdv5NkMihw1aMzAcT06rbakOB3a4A/utFuBoVBFOB/TuFyud8B1aTS/Cv5gGppu0eB3BGjo7aJ/CjnvGk2N01nxO6ucfopQz5cToeTBhyR2RezHJn0iSGks6ObrH1Wcu6aYaJ1WVmGUseC5otdvI2PqF2cPnrrJ/Zwsvg/XH/RzUIhSctFi6W6OZRVNBIaCmFVPvC5cfiBb6yryE00VcuCTRWr4ghesp8pJyldgJC0Ka8+IvWUuWk5auFqS0Kf66IvWVeUjlK3aEQEfroh6ypyk4UVZACcIUZefFB6yuMOnjDKyHBSNeFml8TJrEVm4ZSNwqtMcFIKgVb+JEvUUxhEv3VW+aEhqhUv4ix+tFX7up8FWNGo17d29D1kQQh1QKI1FW/PbFrXRZzTMnYhwL4Ab8LRsO58ytLhUGKgP/LMeE7T109FeyHD0a2GF1NhLSQ8kCZned9iFfpYRtMQwADsFrxylJJ3wXwxu9mzxHDY5+Fxdam8WFlWoLIgBvMJaAO1pbHkQu4yDPOYN/IyrP2j4HDjDc2qwc+RTo1G6Pkz4SfxNABMHsuS4fpGLqZJHUH6Ln5sbg7Ozjybo9Qw1e4eaaMG1p8IDdzDQAJJkn3KycuxJ0lbTakhRT2DlA5/dVar5a4dQpqwVJu5UWxxRiFiaQrbqGpTDhil+tkuDiPFyYIcluTrEti5XuYajb0t6WxFifvYUJzEc1FiLFJZ2KhDWTecldTTOUprOxajuckNZJykclP3sKDnppxCdyEhw6XuYUN+9pPvyR2HUL8MmsiYuSx/EkozNUH4cqI0yFammK2av8RTm49Y+q6zIOHmmmH1my5+rWkkQ3pMdVOGNzdIFcjPGMTvvC18dwtTDS5rzTDRJu8TR76rmKVQuIDdSdAB1UMmKUHTBpo6jhrPG4eo4VCeW8akAmHDYx7j2WljuMRqKDZ/7lTT5ho+q4o1C0wQQexUjcQpLycsI6Iam0qK/F2evBYanjFQPZ4tm3ACWjYFZ2RZjyzHRP4hDq5ZSaJulw/u2H1WfiMtqYVwbWAutDtDIPnIV8LcE5M6vjP8Axo9FwOKa9s9Vr4TF9CvPckzWDB26GV1uFxExqop0a6N91UKvE7KKrJEow1SNEN8jSCizTXeT+6lFELPxuK5bv7lEM2Hdc/ImpM52RpSaMeEQlhCwWZhISIcVE56kiLHyi5QGomGqrFEjZZLk0vVU1kw1VYoCsuc0JOcqV6VS1QWWziEnPVYNKlZTUXSBWSXpJSimnCko7IdDQ2UHDgqUMSwlv9h0NwWGYKrTUBLAZcAN+2naYXWYPOKdWpY0OBPwkgAGBMDsoqWRt+7hrgBVd4r41afy+kaJ2XZUKJuJl8ROwE7wF1sEM8GlxXb/AOEkmiDifBvrUg1n4XXObMXaaexWDluR1OYC4WhuvmV1zhcfLugQBp791teGMp7sbgm7M/FYZgpnmAFoEmR+3muQFEkw0HUw0ep0C6rNaTqmxFrdbddT3VfI6bBVlxAIHgnvtPrH7rJ5MnLKotV+SMo2zK4g4Sr06LauHPMqU9X0wPFqPFZ+YD3XAuzl732Vd2yIdMg/lIOoXvGIr2U3PibQTHdczTwjMdUIxNGnUAE3WAOaZ0h41U5aRkoLtmvFmWNaUedUavbQ+S6DKM2MgHcLBzOiMPiq1NuraVRzGk9g7QfLb5Kxhao3B1HRRas1wlR6plVYVGR1T30IOi5Xh/OdR0Xc0yHtuGxSXKoufHJzHFdIik14/C7X0On+FywxZXo2Y4EVabmH8Qj/AAVwbsvIJBGo0KoytRfJyvMi9lJfU0EhCfCQhcSyshconhWS1MLFZGRFopuamFquGkm8pWqZHUpliTlq5yUclP2BqVBTUraanFJPFNReQepE2mpGsUgYlsVTkSobaltTrUWqNgJCVrrSCNwZHyRaiE06A028Sv8AxMafSW/5WrRrF7A4tLbvwuImOhXLFq1H584t+EXbXSY9YXV8Xzav2y/jgaNJuMYXFt7ZaYLZjVUM6zXlw1nx7uO8Dt6lYr6dxJOpOpKbyE5/EHJNJV+SLbJ6ucOcIgDzEqqKqdyEvIWTJmeTmTsjTJBjn223Gz8smFqZdxHy2hhpgtHVpgnzPcrI5KcKSUM8oO4sfJw+OdzK1R//AFKj3/7nk/VNphS1qdlR7Tu1zh+uh9kwPhwXXUr5OqjWyfFkOXfZNmpbAOy85ZAdLTruPNdVleKvaI36qL4dl0eqZ3ReHCRsVkYzKA990xO+n6pcBiCN1otcDqlJRnw0RlBSVPk5NCELzpyhITSEITASEWoQgQlqSEqEAEJQEISYDgEsIQkMISEJEJiBKkQmAqIQhABCIQhACgJbUIRYxIRCEIEclxbRDa7XDd7Jd6gwD7LG6oQu543ONG/H+1Ft58DT12VzJca5r4B0KRCvl0aIdndYKuSAtKnUMJUKksP/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7" name="AutoShape 6" descr="data:image/jpeg;base64,/9j/4AAQSkZJRgABAQAAAQABAAD/2wCEAAkGBhQPDxUUEBQUFBAPFBUQEA8PFBAVFBQVFBAVFBQQFBQXHCYeFxkjGRQUHy8gIycpLCwsFR4xNTAqNSYrLCkBCQoKDgwOGg8PGiwgHyQpKSksLCosLCwpLCwsKSksLDQpKSwsLCkpKSkpLCksLCwpKSkpLCksLCwsKSksKSksKf/AABEIAMQA7AMBIgACEQEDEQH/xAAbAAABBQEBAAAAAAAAAAAAAAAAAQIDBAUGB//EADwQAAEDAgQEBAMGBQIHAAAAAAEAAhEDEgQFITEGE0FRImFxkTKBwQcUQlKhsRUjYnLRQ5IkM1Njc7Lh/8QAGgEAAgMBAQAAAAAAAAAAAAAAAAECAwQFBv/EACkRAAICAgICAAUEAwAAAAAAAAABAhEDEiExBBMFIkFRYRQycZEjUtH/2gAMAwEAAhEDEQA/AMZCEL1hyQQhCAEQlKRACIQkRQCoQhAHo/AjZwLf/JU/9gsb7QctqNqMqkzScLGj8rhJIjz3nyXMUcbUpiGVHtaTJaxzmie8AplWu5/xuc7+5zj+6zRwOOTey1zTjR6Zwu0YfAUr3iHA1JcQALzdaJ7T+6y+Ms6pVMMabHte9zmQGEGLXAkmPRcJCVQXjJT3b+tj9nFUaOVYKqHsqsY4ta8OkdQDrHfSV6QAHBczg+IqNgudaQBLSDpA2EbrosFXFWm17fheA5vzWbPKUnbVFkEl0zFxPCVGpULjc0ky4MIAPuNPktt2Jp4HCkwRSogANbuSXQAJ6kndSPbInqN0zHYBuIpOpv8AheBtuCDII8wQFVu5UpPgnVdGDi+NKGIw1Vj2vY97XNawi6ZHhNw0XFBdvgeA6bGVDVcajrXcsCWhuhhx11P6LimLZh0VqBTK/qMcxKArdOmNuhTauEjUK+yuyANSAQVOxqXkygZLScCIUraGvqjC0YKsvZ2UG+SDYmGpQVqUmzCv5Twu+pDqs0xuB+M/I7JcdlbsO8DdjvhdHbcHzWd5It0mNwlVtFOnhTdoFZdQHV2vlClY4QoKlKCo3Y6OBQlhELqkBEiWEQmAiEqRIBChCEACEoRCAESohCYAlRCWEmgEXVZFxdTw+HbTqNeXMLoLLYILiRuekrloRCqnjjNUySk10el5NnIxTXOaxzADb4yNTE9E3OeIPujmh1Nzg9shwcANDBH7e64zI+IX4WQGh9NxksJgz3B6J2d587FuaXNDGsBDWgk77knqdFj/AE3z9fKW+z5fydA7j5sECg6SCNag6jr4VyAahqlDZV0ccYdFTm32PpBXKY6FVG0yFNSqRuhkGOfh4Mj2ThTHRWqLg4R7IFBQ2FYuW5Y+s+2kJd17AfmJ6BbVfAuwFdhlr3AXjQwdwR/9WhwfjmsaaRAa4kua78/9J8x0WtmGWMrkF8yNAQYPoss8r3p9GiGO42uybKMxGJp3xaQbXNJmDvv81WzzNKLWmm8y+JDW7tPQk9FNRptostYIA9ye5K5/NstLqheNb9f0hZ4Ri5/ZF0nJR+5DSfKhrSSr+FwZs216n6KL7v5FXqSvgocXXJ5zCSFJaktXaM9jIRCfCIQFjISQpIRakOyKEoan2pbUBYwNRCfakhAWNhEJ9qLUxWMhEKRtMnQanoBqVKzCvBB5bzBBix+sHbZJsdm5k/AlbEUw9zm0g7VgeHFxHcgbBZmd5FUwdXl1YMi5j2/C4dx8+i9Ywda5rXQW3NBtcIIkbEHYrmuN8nxGMrUxRpg06bD4y5g8TnajUzoAPdczF5UpZKlSRqniSjx2eewlC6mj9nOKPxGk31eT+wVbP+DqmCpte9zHtc6wlk+EkEiZ9CtXuxt0mUOEkraMJqmYVG0LpuGuHKeJpOfUc8FrrQGFoGwMmQe6MklBWyEU5OkY1BxJAG7iAB5kwF0lfhJzWyHhzwJLYgegMqweCqQMtqVQRqD/AC+nX4Vt1JI36RPXbdY8mbrQvhi/2OBYIKvO1gjqtRnB7etV5n+lqwHuNN7mz8Li0/IxKtUlPopcXHs08BQfUeG0/imRrERrM9F21O4NAqEF8eIt29VwuVZtyaoeBO4I7g7ron5+HjwSHHq6NFmzQk30X4ZRSNd1MdSUwUmjp7p2GxDXsu0H5vIqvVxQM2+6y0arRM6BsoHt1VbnEHfdS06D3iRt5lSS+pBu+DyqEQnwkhehOZYyEQn2otQFjLUQnwiEgsZCIToRCAsbCIUgCIQFjIRanhq63LOFqdgNYFznAEtkhonppuqsuaONXInCDnwhn2c0Qa9R0atYACelzjMey741SBusPJcpp4dzzSBHMgFskjSdp1G61okwuPnyLJPZHQxRcY0xxECVIwqCvU1AHTdTUtYVBYStfqsL7RKf/AH+mpTPu4j6riuJszqVsS+4kCk8sYwEi20xPqd5UWM4jr1qIo1Kl1MEHUC427S7cwt+PxJJxnf5Mc/Ii04mWF0GQ8StwuHe20uqOdczo34QPEd1gQup4RyujXpVBVYHODoDtZALeh6dVsz6qFy6M+O3L5TS4dz84oOa8AVGC42zaQTEidlq3w7yKiyrh+lhQ7l3Fz/ic8gmBrGgAAWTiOKaN5b4iAYvA0+XVc9pTk/WuDYpapbs3NliYvJabnucbrnm7QgAT20Wvhq4qMBBmRoe46FYWc4ypSqw0+FzQRIBg6gpY1K6XATcatmXXw/LeWjUCCCexCsYepBUDSSZJJJ3JVqk2VrfXJkXfBp4bEdOitzos2m2FfoukLLJF8WRVKxnX9Fs4PMRYAdCNFnPpymWQoNJompNOzz61JCktSQu4c2xkIhPtSQiwsZCITyEhCQxkIhOhEJgIEsJQEsJBY0Lo8u4qtbFVpJGgc2NQO4PVc9CIUMmOORVIlDI4O0eh8O5p95D3BtrWuDRJknSdVuzAJ7LmuB2RhifzVHH2AC2sbVIbouLmSjNpHUxtuKbK1fM6VLWrUa0nWHHX5AarSyzGMrC6k5r27S0zHkey8rxznGq8um64zPrsug+z0O++GCbOW4vHQ6gNn5laJ+Ko49r5M8fJbnrR1WZcFYfEVDUcHte4gvsdAdAjUEaTHSFV4xwdOnl7wxjW2mmGQ0CP5jRofSV0zzouZ4zYX4UtaCXOewBo3PinT2WbFOUpxTfCaL8kYqEml9Geb2rd4VzRlBzxUNofBDoJEidDHqszE4F9IxUaWk7T19CorV2ZpTjRy4ycJWegjiXDEQarYOh0f8A4XnrqYuIB8NxAJnadCfknBify1TjxLHdE55XPs6XL80o0WBt82gCQHax12VTN8wbWcLCfCIuIImVjBqs4ekTsNt1FYoxexJ5ZSWpcwh111PZbn8NaWy3dYuApAvMmNNN91KMQWSLzI7TCqmm3wTg0lyblDKj+Ij5J1TB2fCfdZFLOXjrqnfxt53j2VXrnZbvA1WeakFOVmUs2ncK03MQoOMkSUkcJai1SkJIXYs5xHaktUkJIQBGQkLVLCLUWBBaltUtqA1FhRGAltT7UQgBtqUMTgE4BAGjk+fvwoLQA5hN0EwQe4Ku1eL3O/0x/uP+FhQgNVMsOOTtotjlnFUmWMyxvPeHWBpiCQSbuxKflObVMK8uokAubabhIiZ/dVQ1T4TBOqvDGCXH2A7k9Am1FRp9Ebk5X9TawvE+NxDw1jmyd4psgDuSZ0XQUqD4HMeaj+riAAPJrRoAuPwr6mErkNH8xvgcz4g7rGnyK7fJWVa7LqtPlGdLtJHcDf3WHOlHlJJGvDJy4dtlbH5W2vTLXddQ7q09CFxOJy59OoabgS4bBom4dHCOi7jO8yGEgObeSfhBgRuTK0uHM0pYoOcynY9hDXEwSdNPEoRyyxw2q0SljjklrdM8+y3JjWLpNtu4I1ntHRbGG4YYWm5xu6EELp+IOHucDUom2vGsaB47Hz81z+V5HiqzTJ5TWmP5gMk9YHbzT9+62UqI+nR6tWYWJyh1N2uo6ELRwNBrWxME99k7OMoq4Yg1CHNdoHtmJ7EHYqbBYdzoI2jWe/TRWSncbshGFSqi/l+SsYSZJJEawqOfYdjdhr36/Na1AObv7JuOqsLSHjdZYze1vk0SitaXByIU7MPI0OvmrttMT4dvMo5rB+Ee617/AGMqj9yCnhj1Hsp24NsaygV+zR7qUYj091Btk0kcoQkhPISQuiZBsJLU6EQgYy1JCfCSECGIhOhACAEARCckKACEsJITggAhODUAJwCTAWnTuIA3cQBO2phdzlmWtwzIGrz8b+pPb0XDQt7JuILYZWMt2bUO48ndx5rNnjKS4L8MoxfJ0OVUBTxjqpiKzQ0yNWuEQQexjVdO4LmLvbuE+tjajwBJtGnafXuubkg5OzoQaiqNLMcjo4kg1W3FuxDnD3tOqsYXDsottptDGjo0fqe6x8uqGm+JkO0LfqtaZUJJ/tb4JRrtLkm56bUxgaCTsN4UNd4a0uOzdSoaFcVGnqI1Hkqm4p0y1RlJWjD4szptSm2nTky4OcdOgMAD5qhlFGqDMENO92nsN1bdlzqVQtYyabvE2oC2RJ+F0mTC1MPTMajX5LV7YRjqq/szLDKUtpWQnENaYdofNLXa146fNZ/EdOA13Ylp+YkfsVkNxpGxUoYtkpJlc8mrcWi3m2HayLPmFmmmn1KxcdU0PWqKaVGWTTdoGsQWpxeEy9SEZhCSFIWppC02VDIRCfCSE7AbCaQpISQiwI4RCfai1OwGwkhSQkLUWAyEoCdalDUWISE8BFqUBIBYV/J8tFepDjDWi50bnoAFSDVYweJdSfc3fYg7EdioSuuCUavk61tNtNoa3RrRpJJ/UqXCVASCYcw9Qf1ELmcVnT6jS2A0HQkSTHbyTcrzI0TBlzDu3se4WJ4XVvs2LNFOl0d1RwrWmQNe5MqYuhYOB4oplp5ktIOmhdI6bdVZy3PBiKpY0EAAuBduYInTpuskoSXZqWSDpJlTjLNuThjP+o5rD3iZcfYfqs/Ks9ZTYDebTpqdT5aKLjrKeXRYG3Gnc8kvcXkFxutk6xvHZcVhKteg11VlNz6LYFR9pLW+pXP8iMv3I6HjyjTiz1Bzm12eB0E6hw6H6hcRi+I8Rhq/KrAtIO/RzZ+Jp6hanDeeiq3TQ9QF0mJwVLFMsrMa8bgnQtPdrtwVhcdv5NkMihw1aMzAcT06rbakOB3a4A/utFuBoVBFOB/TuFyud8B1aTS/Cv5gGppu0eB3BGjo7aJ/CjnvGk2N01nxO6ucfopQz5cToeTBhyR2RezHJn0iSGks6ObrH1Wcu6aYaJ1WVmGUseC5otdvI2PqF2cPnrrJ/Zwsvg/XH/RzUIhSctFi6W6OZRVNBIaCmFVPvC5cfiBb6yryE00VcuCTRWr4ghesp8pJyldgJC0Ka8+IvWUuWk5auFqS0Kf66IvWVeUjlK3aEQEfroh6ypyk4UVZACcIUZefFB6yuMOnjDKyHBSNeFml8TJrEVm4ZSNwqtMcFIKgVb+JEvUUxhEv3VW+aEhqhUv4ix+tFX7up8FWNGo17d29D1kQQh1QKI1FW/PbFrXRZzTMnYhwL4Ab8LRsO58ytLhUGKgP/LMeE7T109FeyHD0a2GF1NhLSQ8kCZned9iFfpYRtMQwADsFrxylJJ3wXwxu9mzxHDY5+Fxdam8WFlWoLIgBvMJaAO1pbHkQu4yDPOYN/IyrP2j4HDjDc2qwc+RTo1G6Pkz4SfxNABMHsuS4fpGLqZJHUH6Ln5sbg7Ozjybo9Qw1e4eaaMG1p8IDdzDQAJJkn3KycuxJ0lbTakhRT2DlA5/dVar5a4dQpqwVJu5UWxxRiFiaQrbqGpTDhil+tkuDiPFyYIcluTrEti5XuYajb0t6WxFifvYUJzEc1FiLFJZ2KhDWTecldTTOUprOxajuckNZJykclP3sKDnppxCdyEhw6XuYUN+9pPvyR2HUL8MmsiYuSx/EkozNUH4cqI0yFammK2av8RTm49Y+q6zIOHmmmH1my5+rWkkQ3pMdVOGNzdIFcjPGMTvvC18dwtTDS5rzTDRJu8TR76rmKVQuIDdSdAB1UMmKUHTBpo6jhrPG4eo4VCeW8akAmHDYx7j2WljuMRqKDZ/7lTT5ho+q4o1C0wQQexUjcQpLycsI6Iam0qK/F2evBYanjFQPZ4tm3ACWjYFZ2RZjyzHRP4hDq5ZSaJulw/u2H1WfiMtqYVwbWAutDtDIPnIV8LcE5M6vjP8Axo9FwOKa9s9Vr4TF9CvPckzWDB26GV1uFxExqop0a6N91UKvE7KKrJEow1SNEN8jSCizTXeT+6lFELPxuK5bv7lEM2Hdc/ImpM52RpSaMeEQlhCwWZhISIcVE56kiLHyi5QGomGqrFEjZZLk0vVU1kw1VYoCsuc0JOcqV6VS1QWWziEnPVYNKlZTUXSBWSXpJSimnCko7IdDQ2UHDgqUMSwlv9h0NwWGYKrTUBLAZcAN+2naYXWYPOKdWpY0OBPwkgAGBMDsoqWRt+7hrgBVd4r41afy+kaJ2XZUKJuJl8ROwE7wF1sEM8GlxXb/AOEkmiDifBvrUg1n4XXObMXaaexWDluR1OYC4WhuvmV1zhcfLugQBp791teGMp7sbgm7M/FYZgpnmAFoEmR+3muQFEkw0HUw0ep0C6rNaTqmxFrdbddT3VfI6bBVlxAIHgnvtPrH7rJ5MnLKotV+SMo2zK4g4Sr06LauHPMqU9X0wPFqPFZ+YD3XAuzl732Vd2yIdMg/lIOoXvGIr2U3PibQTHdczTwjMdUIxNGnUAE3WAOaZ0h41U5aRkoLtmvFmWNaUedUavbQ+S6DKM2MgHcLBzOiMPiq1NuraVRzGk9g7QfLb5Kxhao3B1HRRas1wlR6plVYVGR1T30IOi5Xh/OdR0Xc0yHtuGxSXKoufHJzHFdIik14/C7X0On+FywxZXo2Y4EVabmH8Qj/AAVwbsvIJBGo0KoytRfJyvMi9lJfU0EhCfCQhcSyshconhWS1MLFZGRFopuamFquGkm8pWqZHUpliTlq5yUclP2BqVBTUraanFJPFNReQepE2mpGsUgYlsVTkSobaltTrUWqNgJCVrrSCNwZHyRaiE06A028Sv8AxMafSW/5WrRrF7A4tLbvwuImOhXLFq1H584t+EXbXSY9YXV8Xzav2y/jgaNJuMYXFt7ZaYLZjVUM6zXlw1nx7uO8Dt6lYr6dxJOpOpKbyE5/EHJNJV+SLbJ6ucOcIgDzEqqKqdyEvIWTJmeTmTsjTJBjn223Gz8smFqZdxHy2hhpgtHVpgnzPcrI5KcKSUM8oO4sfJw+OdzK1R//AFKj3/7nk/VNphS1qdlR7Tu1zh+uh9kwPhwXXUr5OqjWyfFkOXfZNmpbAOy85ZAdLTruPNdVleKvaI36qL4dl0eqZ3ReHCRsVkYzKA990xO+n6pcBiCN1otcDqlJRnw0RlBSVPk5NCELzpyhITSEITASEWoQgQlqSEqEAEJQEISYDgEsIQkMISEJEJiBKkQmAqIQhABCIQhACgJbUIRYxIRCEIEclxbRDa7XDd7Jd6gwD7LG6oQu543ONG/H+1Ft58DT12VzJca5r4B0KRCvl0aIdndYKuSAtKnUMJUKksP/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8" name="AutoShape 8" descr="data:image/jpeg;base64,/9j/4AAQSkZJRgABAQAAAQABAAD/2wCEAAkGBhQPDxUUEBQUFBAPFBUQEA8PFBAVFBQVFBAVFBQQFBQXHCYeFxkjGRQUHy8gIycpLCwsFR4xNTAqNSYrLCkBCQoKDgwOGg8PGiwgHyQpKSksLCosLCwpLCwsKSksLDQpKSwsLCkpKSkpLCksLCwpKSkpLCksLCwsKSksKSksKf/AABEIAMQA7AMBIgACEQEDEQH/xAAbAAABBQEBAAAAAAAAAAAAAAAAAQIDBAUGB//EADwQAAEDAgQEBAMGBQIHAAAAAAEAAhEDEgQFITEGE0FRImFxkTKBwQcUQlKhsRUjYnLRQ5IkM1Njc7Lh/8QAGgEAAgMBAQAAAAAAAAAAAAAAAAECAwQFBv/EACkRAAICAgICAAUEAwAAAAAAAAABAhEDEiExBBMFIkFRYRQycZEjUtH/2gAMAwEAAhEDEQA/AMZCEL1hyQQhCAEQlKRACIQkRQCoQhAHo/AjZwLf/JU/9gsb7QctqNqMqkzScLGj8rhJIjz3nyXMUcbUpiGVHtaTJaxzmie8AplWu5/xuc7+5zj+6zRwOOTey1zTjR6Zwu0YfAUr3iHA1JcQALzdaJ7T+6y+Ms6pVMMabHte9zmQGEGLXAkmPRcJCVQXjJT3b+tj9nFUaOVYKqHsqsY4ta8OkdQDrHfSV6QAHBczg+IqNgudaQBLSDpA2EbrosFXFWm17fheA5vzWbPKUnbVFkEl0zFxPCVGpULjc0ky4MIAPuNPktt2Jp4HCkwRSogANbuSXQAJ6kndSPbInqN0zHYBuIpOpv8AheBtuCDII8wQFVu5UpPgnVdGDi+NKGIw1Vj2vY97XNawi6ZHhNw0XFBdvgeA6bGVDVcajrXcsCWhuhhx11P6LimLZh0VqBTK/qMcxKArdOmNuhTauEjUK+yuyANSAQVOxqXkygZLScCIUraGvqjC0YKsvZ2UG+SDYmGpQVqUmzCv5Twu+pDqs0xuB+M/I7JcdlbsO8DdjvhdHbcHzWd5It0mNwlVtFOnhTdoFZdQHV2vlClY4QoKlKCo3Y6OBQlhELqkBEiWEQmAiEqRIBChCEACEoRCAESohCYAlRCWEmgEXVZFxdTw+HbTqNeXMLoLLYILiRuekrloRCqnjjNUySk10el5NnIxTXOaxzADb4yNTE9E3OeIPujmh1Nzg9shwcANDBH7e64zI+IX4WQGh9NxksJgz3B6J2d587FuaXNDGsBDWgk77knqdFj/AE3z9fKW+z5fydA7j5sECg6SCNag6jr4VyAahqlDZV0ccYdFTm32PpBXKY6FVG0yFNSqRuhkGOfh4Mj2ThTHRWqLg4R7IFBQ2FYuW5Y+s+2kJd17AfmJ6BbVfAuwFdhlr3AXjQwdwR/9WhwfjmsaaRAa4kua78/9J8x0WtmGWMrkF8yNAQYPoss8r3p9GiGO42uybKMxGJp3xaQbXNJmDvv81WzzNKLWmm8y+JDW7tPQk9FNRptostYIA9ye5K5/NstLqheNb9f0hZ4Ri5/ZF0nJR+5DSfKhrSSr+FwZs216n6KL7v5FXqSvgocXXJ5zCSFJaktXaM9jIRCfCIQFjISQpIRakOyKEoan2pbUBYwNRCfakhAWNhEJ9qLUxWMhEKRtMnQanoBqVKzCvBB5bzBBix+sHbZJsdm5k/AlbEUw9zm0g7VgeHFxHcgbBZmd5FUwdXl1YMi5j2/C4dx8+i9Ywda5rXQW3NBtcIIkbEHYrmuN8nxGMrUxRpg06bD4y5g8TnajUzoAPdczF5UpZKlSRqniSjx2eewlC6mj9nOKPxGk31eT+wVbP+DqmCpte9zHtc6wlk+EkEiZ9CtXuxt0mUOEkraMJqmYVG0LpuGuHKeJpOfUc8FrrQGFoGwMmQe6MklBWyEU5OkY1BxJAG7iAB5kwF0lfhJzWyHhzwJLYgegMqweCqQMtqVQRqD/AC+nX4Vt1JI36RPXbdY8mbrQvhi/2OBYIKvO1gjqtRnB7etV5n+lqwHuNN7mz8Li0/IxKtUlPopcXHs08BQfUeG0/imRrERrM9F21O4NAqEF8eIt29VwuVZtyaoeBO4I7g7ron5+HjwSHHq6NFmzQk30X4ZRSNd1MdSUwUmjp7p2GxDXsu0H5vIqvVxQM2+6y0arRM6BsoHt1VbnEHfdS06D3iRt5lSS+pBu+DyqEQnwkhehOZYyEQn2otQFjLUQnwiEgsZCIToRCAsbCIUgCIQFjIRanhq63LOFqdgNYFznAEtkhonppuqsuaONXInCDnwhn2c0Qa9R0atYACelzjMey741SBusPJcpp4dzzSBHMgFskjSdp1G61okwuPnyLJPZHQxRcY0xxECVIwqCvU1AHTdTUtYVBYStfqsL7RKf/AH+mpTPu4j6riuJszqVsS+4kCk8sYwEi20xPqd5UWM4jr1qIo1Kl1MEHUC427S7cwt+PxJJxnf5Mc/Ii04mWF0GQ8StwuHe20uqOdczo34QPEd1gQup4RyujXpVBVYHODoDtZALeh6dVsz6qFy6M+O3L5TS4dz84oOa8AVGC42zaQTEidlq3w7yKiyrh+lhQ7l3Fz/ic8gmBrGgAAWTiOKaN5b4iAYvA0+XVc9pTk/WuDYpapbs3NliYvJabnucbrnm7QgAT20Wvhq4qMBBmRoe46FYWc4ypSqw0+FzQRIBg6gpY1K6XATcatmXXw/LeWjUCCCexCsYepBUDSSZJJJ3JVqk2VrfXJkXfBp4bEdOitzos2m2FfoukLLJF8WRVKxnX9Fs4PMRYAdCNFnPpymWQoNJompNOzz61JCktSQu4c2xkIhPtSQiwsZCITyEhCQxkIhOhEJgIEsJQEsJBY0Lo8u4qtbFVpJGgc2NQO4PVc9CIUMmOORVIlDI4O0eh8O5p95D3BtrWuDRJknSdVuzAJ7LmuB2RhifzVHH2AC2sbVIbouLmSjNpHUxtuKbK1fM6VLWrUa0nWHHX5AarSyzGMrC6k5r27S0zHkey8rxznGq8um64zPrsug+z0O++GCbOW4vHQ6gNn5laJ+Ko49r5M8fJbnrR1WZcFYfEVDUcHte4gvsdAdAjUEaTHSFV4xwdOnl7wxjW2mmGQ0CP5jRofSV0zzouZ4zYX4UtaCXOewBo3PinT2WbFOUpxTfCaL8kYqEml9Geb2rd4VzRlBzxUNofBDoJEidDHqszE4F9IxUaWk7T19CorV2ZpTjRy4ycJWegjiXDEQarYOh0f8A4XnrqYuIB8NxAJnadCfknBify1TjxLHdE55XPs6XL80o0WBt82gCQHax12VTN8wbWcLCfCIuIImVjBqs4ekTsNt1FYoxexJ5ZSWpcwh111PZbn8NaWy3dYuApAvMmNNN91KMQWSLzI7TCqmm3wTg0lyblDKj+Ij5J1TB2fCfdZFLOXjrqnfxt53j2VXrnZbvA1WeakFOVmUs2ncK03MQoOMkSUkcJai1SkJIXYs5xHaktUkJIQBGQkLVLCLUWBBaltUtqA1FhRGAltT7UQgBtqUMTgE4BAGjk+fvwoLQA5hN0EwQe4Ku1eL3O/0x/uP+FhQgNVMsOOTtotjlnFUmWMyxvPeHWBpiCQSbuxKflObVMK8uokAubabhIiZ/dVQ1T4TBOqvDGCXH2A7k9Am1FRp9Ebk5X9TawvE+NxDw1jmyd4psgDuSZ0XQUqD4HMeaj+riAAPJrRoAuPwr6mErkNH8xvgcz4g7rGnyK7fJWVa7LqtPlGdLtJHcDf3WHOlHlJJGvDJy4dtlbH5W2vTLXddQ7q09CFxOJy59OoabgS4bBom4dHCOi7jO8yGEgObeSfhBgRuTK0uHM0pYoOcynY9hDXEwSdNPEoRyyxw2q0SljjklrdM8+y3JjWLpNtu4I1ntHRbGG4YYWm5xu6EELp+IOHucDUom2vGsaB47Hz81z+V5HiqzTJ5TWmP5gMk9YHbzT9+62UqI+nR6tWYWJyh1N2uo6ELRwNBrWxME99k7OMoq4Yg1CHNdoHtmJ7EHYqbBYdzoI2jWe/TRWSncbshGFSqi/l+SsYSZJJEawqOfYdjdhr36/Na1AObv7JuOqsLSHjdZYze1vk0SitaXByIU7MPI0OvmrttMT4dvMo5rB+Ee617/AGMqj9yCnhj1Hsp24NsaygV+zR7qUYj091Btk0kcoQkhPISQuiZBsJLU6EQgYy1JCfCSECGIhOhACAEARCckKACEsJITggAhODUAJwCTAWnTuIA3cQBO2phdzlmWtwzIGrz8b+pPb0XDQt7JuILYZWMt2bUO48ndx5rNnjKS4L8MoxfJ0OVUBTxjqpiKzQ0yNWuEQQexjVdO4LmLvbuE+tjajwBJtGnafXuubkg5OzoQaiqNLMcjo4kg1W3FuxDnD3tOqsYXDsottptDGjo0fqe6x8uqGm+JkO0LfqtaZUJJ/tb4JRrtLkm56bUxgaCTsN4UNd4a0uOzdSoaFcVGnqI1Hkqm4p0y1RlJWjD4szptSm2nTky4OcdOgMAD5qhlFGqDMENO92nsN1bdlzqVQtYyabvE2oC2RJ+F0mTC1MPTMajX5LV7YRjqq/szLDKUtpWQnENaYdofNLXa146fNZ/EdOA13Ylp+YkfsVkNxpGxUoYtkpJlc8mrcWi3m2HayLPmFmmmn1KxcdU0PWqKaVGWTTdoGsQWpxeEy9SEZhCSFIWppC02VDIRCfCSE7AbCaQpISQiwI4RCfai1OwGwkhSQkLUWAyEoCdalDUWISE8BFqUBIBYV/J8tFepDjDWi50bnoAFSDVYweJdSfc3fYg7EdioSuuCUavk61tNtNoa3RrRpJJ/UqXCVASCYcw9Qf1ELmcVnT6jS2A0HQkSTHbyTcrzI0TBlzDu3se4WJ4XVvs2LNFOl0d1RwrWmQNe5MqYuhYOB4oplp5ktIOmhdI6bdVZy3PBiKpY0EAAuBduYInTpuskoSXZqWSDpJlTjLNuThjP+o5rD3iZcfYfqs/Ks9ZTYDebTpqdT5aKLjrKeXRYG3Gnc8kvcXkFxutk6xvHZcVhKteg11VlNz6LYFR9pLW+pXP8iMv3I6HjyjTiz1Bzm12eB0E6hw6H6hcRi+I8Rhq/KrAtIO/RzZ+Jp6hanDeeiq3TQ9QF0mJwVLFMsrMa8bgnQtPdrtwVhcdv5NkMihw1aMzAcT06rbakOB3a4A/utFuBoVBFOB/TuFyud8B1aTS/Cv5gGppu0eB3BGjo7aJ/CjnvGk2N01nxO6ucfopQz5cToeTBhyR2RezHJn0iSGks6ObrH1Wcu6aYaJ1WVmGUseC5otdvI2PqF2cPnrrJ/Zwsvg/XH/RzUIhSctFi6W6OZRVNBIaCmFVPvC5cfiBb6yryE00VcuCTRWr4ghesp8pJyldgJC0Ka8+IvWUuWk5auFqS0Kf66IvWVeUjlK3aEQEfroh6ypyk4UVZACcIUZefFB6yuMOnjDKyHBSNeFml8TJrEVm4ZSNwqtMcFIKgVb+JEvUUxhEv3VW+aEhqhUv4ix+tFX7up8FWNGo17d29D1kQQh1QKI1FW/PbFrXRZzTMnYhwL4Ab8LRsO58ytLhUGKgP/LMeE7T109FeyHD0a2GF1NhLSQ8kCZned9iFfpYRtMQwADsFrxylJJ3wXwxu9mzxHDY5+Fxdam8WFlWoLIgBvMJaAO1pbHkQu4yDPOYN/IyrP2j4HDjDc2qwc+RTo1G6Pkz4SfxNABMHsuS4fpGLqZJHUH6Ln5sbg7Ozjybo9Qw1e4eaaMG1p8IDdzDQAJJkn3KycuxJ0lbTakhRT2DlA5/dVar5a4dQpqwVJu5UWxxRiFiaQrbqGpTDhil+tkuDiPFyYIcluTrEti5XuYajb0t6WxFifvYUJzEc1FiLFJZ2KhDWTecldTTOUprOxajuckNZJykclP3sKDnppxCdyEhw6XuYUN+9pPvyR2HUL8MmsiYuSx/EkozNUH4cqI0yFammK2av8RTm49Y+q6zIOHmmmH1my5+rWkkQ3pMdVOGNzdIFcjPGMTvvC18dwtTDS5rzTDRJu8TR76rmKVQuIDdSdAB1UMmKUHTBpo6jhrPG4eo4VCeW8akAmHDYx7j2WljuMRqKDZ/7lTT5ho+q4o1C0wQQexUjcQpLycsI6Iam0qK/F2evBYanjFQPZ4tm3ACWjYFZ2RZjyzHRP4hDq5ZSaJulw/u2H1WfiMtqYVwbWAutDtDIPnIV8LcE5M6vjP8Axo9FwOKa9s9Vr4TF9CvPckzWDB26GV1uFxExqop0a6N91UKvE7KKrJEow1SNEN8jSCizTXeT+6lFELPxuK5bv7lEM2Hdc/ImpM52RpSaMeEQlhCwWZhISIcVE56kiLHyi5QGomGqrFEjZZLk0vVU1kw1VYoCsuc0JOcqV6VS1QWWziEnPVYNKlZTUXSBWSXpJSimnCko7IdDQ2UHDgqUMSwlv9h0NwWGYKrTUBLAZcAN+2naYXWYPOKdWpY0OBPwkgAGBMDsoqWRt+7hrgBVd4r41afy+kaJ2XZUKJuJl8ROwE7wF1sEM8GlxXb/AOEkmiDifBvrUg1n4XXObMXaaexWDluR1OYC4WhuvmV1zhcfLugQBp791teGMp7sbgm7M/FYZgpnmAFoEmR+3muQFEkw0HUw0ep0C6rNaTqmxFrdbddT3VfI6bBVlxAIHgnvtPrH7rJ5MnLKotV+SMo2zK4g4Sr06LauHPMqU9X0wPFqPFZ+YD3XAuzl732Vd2yIdMg/lIOoXvGIr2U3PibQTHdczTwjMdUIxNGnUAE3WAOaZ0h41U5aRkoLtmvFmWNaUedUavbQ+S6DKM2MgHcLBzOiMPiq1NuraVRzGk9g7QfLb5Kxhao3B1HRRas1wlR6plVYVGR1T30IOi5Xh/OdR0Xc0yHtuGxSXKoufHJzHFdIik14/C7X0On+FywxZXo2Y4EVabmH8Qj/AAVwbsvIJBGo0KoytRfJyvMi9lJfU0EhCfCQhcSyshconhWS1MLFZGRFopuamFquGkm8pWqZHUpliTlq5yUclP2BqVBTUraanFJPFNReQepE2mpGsUgYlsVTkSobaltTrUWqNgJCVrrSCNwZHyRaiE06A028Sv8AxMafSW/5WrRrF7A4tLbvwuImOhXLFq1H584t+EXbXSY9YXV8Xzav2y/jgaNJuMYXFt7ZaYLZjVUM6zXlw1nx7uO8Dt6lYr6dxJOpOpKbyE5/EHJNJV+SLbJ6ucOcIgDzEqqKqdyEvIWTJmeTmTsjTJBjn223Gz8smFqZdxHy2hhpgtHVpgnzPcrI5KcKSUM8oO4sfJw+OdzK1R//AFKj3/7nk/VNphS1qdlR7Tu1zh+uh9kwPhwXXUr5OqjWyfFkOXfZNmpbAOy85ZAdLTruPNdVleKvaI36qL4dl0eqZ3ReHCRsVkYzKA990xO+n6pcBiCN1otcDqlJRnw0RlBSVPk5NCELzpyhITSEITASEWoQgQlqSEqEAEJQEISYDgEsIQkMISEJEJiBKkQmAqIQhABCIQhACgJbUIRYxIRCEIEclxbRDa7XDd7Jd6gwD7LG6oQu543ONG/H+1Ft58DT12VzJca5r4B0KRCvl0aIdndYKuSAtKnUMJUKksP/2Q=="/>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9" name="AutoShape 10" descr="data:image/jpeg;base64,/9j/4AAQSkZJRgABAQAAAQABAAD/2wCEAAkGBhQPDxUUEBQUFBAPFBUQEA8PFBAVFBQVFBAVFBQQFBQXHCYeFxkjGRQUHy8gIycpLCwsFR4xNTAqNSYrLCkBCQoKDgwOGg8PGiwgHyQpKSksLCosLCwpLCwsKSksLDQpKSwsLCkpKSkpLCksLCwpKSkpLCksLCwsKSksKSksKf/AABEIAMQA7AMBIgACEQEDEQH/xAAbAAABBQEBAAAAAAAAAAAAAAAAAQIDBAUGB//EADwQAAEDAgQEBAMGBQIHAAAAAAEAAhEDEgQFITEGE0FRImFxkTKBwQcUQlKhsRUjYnLRQ5IkM1Njc7Lh/8QAGgEAAgMBAQAAAAAAAAAAAAAAAAECAwQFBv/EACkRAAICAgICAAUEAwAAAAAAAAABAhEDEiExBBMFIkFRYRQycZEjUtH/2gAMAwEAAhEDEQA/AMZCEL1hyQQhCAEQlKRACIQkRQCoQhAHo/AjZwLf/JU/9gsb7QctqNqMqkzScLGj8rhJIjz3nyXMUcbUpiGVHtaTJaxzmie8AplWu5/xuc7+5zj+6zRwOOTey1zTjR6Zwu0YfAUr3iHA1JcQALzdaJ7T+6y+Ms6pVMMabHte9zmQGEGLXAkmPRcJCVQXjJT3b+tj9nFUaOVYKqHsqsY4ta8OkdQDrHfSV6QAHBczg+IqNgudaQBLSDpA2EbrosFXFWm17fheA5vzWbPKUnbVFkEl0zFxPCVGpULjc0ky4MIAPuNPktt2Jp4HCkwRSogANbuSXQAJ6kndSPbInqN0zHYBuIpOpv8AheBtuCDII8wQFVu5UpPgnVdGDi+NKGIw1Vj2vY97XNawi6ZHhNw0XFBdvgeA6bGVDVcajrXcsCWhuhhx11P6LimLZh0VqBTK/qMcxKArdOmNuhTauEjUK+yuyANSAQVOxqXkygZLScCIUraGvqjC0YKsvZ2UG+SDYmGpQVqUmzCv5Twu+pDqs0xuB+M/I7JcdlbsO8DdjvhdHbcHzWd5It0mNwlVtFOnhTdoFZdQHV2vlClY4QoKlKCo3Y6OBQlhELqkBEiWEQmAiEqRIBChCEACEoRCAESohCYAlRCWEmgEXVZFxdTw+HbTqNeXMLoLLYILiRuekrloRCqnjjNUySk10el5NnIxTXOaxzADb4yNTE9E3OeIPujmh1Nzg9shwcANDBH7e64zI+IX4WQGh9NxksJgz3B6J2d587FuaXNDGsBDWgk77knqdFj/AE3z9fKW+z5fydA7j5sECg6SCNag6jr4VyAahqlDZV0ccYdFTm32PpBXKY6FVG0yFNSqRuhkGOfh4Mj2ThTHRWqLg4R7IFBQ2FYuW5Y+s+2kJd17AfmJ6BbVfAuwFdhlr3AXjQwdwR/9WhwfjmsaaRAa4kua78/9J8x0WtmGWMrkF8yNAQYPoss8r3p9GiGO42uybKMxGJp3xaQbXNJmDvv81WzzNKLWmm8y+JDW7tPQk9FNRptostYIA9ye5K5/NstLqheNb9f0hZ4Ri5/ZF0nJR+5DSfKhrSSr+FwZs216n6KL7v5FXqSvgocXXJ5zCSFJaktXaM9jIRCfCIQFjISQpIRakOyKEoan2pbUBYwNRCfakhAWNhEJ9qLUxWMhEKRtMnQanoBqVKzCvBB5bzBBix+sHbZJsdm5k/AlbEUw9zm0g7VgeHFxHcgbBZmd5FUwdXl1YMi5j2/C4dx8+i9Ywda5rXQW3NBtcIIkbEHYrmuN8nxGMrUxRpg06bD4y5g8TnajUzoAPdczF5UpZKlSRqniSjx2eewlC6mj9nOKPxGk31eT+wVbP+DqmCpte9zHtc6wlk+EkEiZ9CtXuxt0mUOEkraMJqmYVG0LpuGuHKeJpOfUc8FrrQGFoGwMmQe6MklBWyEU5OkY1BxJAG7iAB5kwF0lfhJzWyHhzwJLYgegMqweCqQMtqVQRqD/AC+nX4Vt1JI36RPXbdY8mbrQvhi/2OBYIKvO1gjqtRnB7etV5n+lqwHuNN7mz8Li0/IxKtUlPopcXHs08BQfUeG0/imRrERrM9F21O4NAqEF8eIt29VwuVZtyaoeBO4I7g7ron5+HjwSHHq6NFmzQk30X4ZRSNd1MdSUwUmjp7p2GxDXsu0H5vIqvVxQM2+6y0arRM6BsoHt1VbnEHfdS06D3iRt5lSS+pBu+DyqEQnwkhehOZYyEQn2otQFjLUQnwiEgsZCIToRCAsbCIUgCIQFjIRanhq63LOFqdgNYFznAEtkhonppuqsuaONXInCDnwhn2c0Qa9R0atYACelzjMey741SBusPJcpp4dzzSBHMgFskjSdp1G61okwuPnyLJPZHQxRcY0xxECVIwqCvU1AHTdTUtYVBYStfqsL7RKf/AH+mpTPu4j6riuJszqVsS+4kCk8sYwEi20xPqd5UWM4jr1qIo1Kl1MEHUC427S7cwt+PxJJxnf5Mc/Ii04mWF0GQ8StwuHe20uqOdczo34QPEd1gQup4RyujXpVBVYHODoDtZALeh6dVsz6qFy6M+O3L5TS4dz84oOa8AVGC42zaQTEidlq3w7yKiyrh+lhQ7l3Fz/ic8gmBrGgAAWTiOKaN5b4iAYvA0+XVc9pTk/WuDYpapbs3NliYvJabnucbrnm7QgAT20Wvhq4qMBBmRoe46FYWc4ypSqw0+FzQRIBg6gpY1K6XATcatmXXw/LeWjUCCCexCsYepBUDSSZJJJ3JVqk2VrfXJkXfBp4bEdOitzos2m2FfoukLLJF8WRVKxnX9Fs4PMRYAdCNFnPpymWQoNJompNOzz61JCktSQu4c2xkIhPtSQiwsZCITyEhCQxkIhOhEJgIEsJQEsJBY0Lo8u4qtbFVpJGgc2NQO4PVc9CIUMmOORVIlDI4O0eh8O5p95D3BtrWuDRJknSdVuzAJ7LmuB2RhifzVHH2AC2sbVIbouLmSjNpHUxtuKbK1fM6VLWrUa0nWHHX5AarSyzGMrC6k5r27S0zHkey8rxznGq8um64zPrsug+z0O++GCbOW4vHQ6gNn5laJ+Ko49r5M8fJbnrR1WZcFYfEVDUcHte4gvsdAdAjUEaTHSFV4xwdOnl7wxjW2mmGQ0CP5jRofSV0zzouZ4zYX4UtaCXOewBo3PinT2WbFOUpxTfCaL8kYqEml9Geb2rd4VzRlBzxUNofBDoJEidDHqszE4F9IxUaWk7T19CorV2ZpTjRy4ycJWegjiXDEQarYOh0f8A4XnrqYuIB8NxAJnadCfknBify1TjxLHdE55XPs6XL80o0WBt82gCQHax12VTN8wbWcLCfCIuIImVjBqs4ekTsNt1FYoxexJ5ZSWpcwh111PZbn8NaWy3dYuApAvMmNNN91KMQWSLzI7TCqmm3wTg0lyblDKj+Ij5J1TB2fCfdZFLOXjrqnfxt53j2VXrnZbvA1WeakFOVmUs2ncK03MQoOMkSUkcJai1SkJIXYs5xHaktUkJIQBGQkLVLCLUWBBaltUtqA1FhRGAltT7UQgBtqUMTgE4BAGjk+fvwoLQA5hN0EwQe4Ku1eL3O/0x/uP+FhQgNVMsOOTtotjlnFUmWMyxvPeHWBpiCQSbuxKflObVMK8uokAubabhIiZ/dVQ1T4TBOqvDGCXH2A7k9Am1FRp9Ebk5X9TawvE+NxDw1jmyd4psgDuSZ0XQUqD4HMeaj+riAAPJrRoAuPwr6mErkNH8xvgcz4g7rGnyK7fJWVa7LqtPlGdLtJHcDf3WHOlHlJJGvDJy4dtlbH5W2vTLXddQ7q09CFxOJy59OoabgS4bBom4dHCOi7jO8yGEgObeSfhBgRuTK0uHM0pYoOcynY9hDXEwSdNPEoRyyxw2q0SljjklrdM8+y3JjWLpNtu4I1ntHRbGG4YYWm5xu6EELp+IOHucDUom2vGsaB47Hz81z+V5HiqzTJ5TWmP5gMk9YHbzT9+62UqI+nR6tWYWJyh1N2uo6ELRwNBrWxME99k7OMoq4Yg1CHNdoHtmJ7EHYqbBYdzoI2jWe/TRWSncbshGFSqi/l+SsYSZJJEawqOfYdjdhr36/Na1AObv7JuOqsLSHjdZYze1vk0SitaXByIU7MPI0OvmrttMT4dvMo5rB+Ee617/AGMqj9yCnhj1Hsp24NsaygV+zR7qUYj091Btk0kcoQkhPISQuiZBsJLU6EQgYy1JCfCSECGIhOhACAEARCckKACEsJITggAhODUAJwCTAWnTuIA3cQBO2phdzlmWtwzIGrz8b+pPb0XDQt7JuILYZWMt2bUO48ndx5rNnjKS4L8MoxfJ0OVUBTxjqpiKzQ0yNWuEQQexjVdO4LmLvbuE+tjajwBJtGnafXuubkg5OzoQaiqNLMcjo4kg1W3FuxDnD3tOqsYXDsottptDGjo0fqe6x8uqGm+JkO0LfqtaZUJJ/tb4JRrtLkm56bUxgaCTsN4UNd4a0uOzdSoaFcVGnqI1Hkqm4p0y1RlJWjD4szptSm2nTky4OcdOgMAD5qhlFGqDMENO92nsN1bdlzqVQtYyabvE2oC2RJ+F0mTC1MPTMajX5LV7YRjqq/szLDKUtpWQnENaYdofNLXa146fNZ/EdOA13Ylp+YkfsVkNxpGxUoYtkpJlc8mrcWi3m2HayLPmFmmmn1KxcdU0PWqKaVGWTTdoGsQWpxeEy9SEZhCSFIWppC02VDIRCfCSE7AbCaQpISQiwI4RCfai1OwGwkhSQkLUWAyEoCdalDUWISE8BFqUBIBYV/J8tFepDjDWi50bnoAFSDVYweJdSfc3fYg7EdioSuuCUavk61tNtNoa3RrRpJJ/UqXCVASCYcw9Qf1ELmcVnT6jS2A0HQkSTHbyTcrzI0TBlzDu3se4WJ4XVvs2LNFOl0d1RwrWmQNe5MqYuhYOB4oplp5ktIOmhdI6bdVZy3PBiKpY0EAAuBduYInTpuskoSXZqWSDpJlTjLNuThjP+o5rD3iZcfYfqs/Ks9ZTYDebTpqdT5aKLjrKeXRYG3Gnc8kvcXkFxutk6xvHZcVhKteg11VlNz6LYFR9pLW+pXP8iMv3I6HjyjTiz1Bzm12eB0E6hw6H6hcRi+I8Rhq/KrAtIO/RzZ+Jp6hanDeeiq3TQ9QF0mJwVLFMsrMa8bgnQtPdrtwVhcdv5NkMihw1aMzAcT06rbakOB3a4A/utFuBoVBFOB/TuFyud8B1aTS/Cv5gGppu0eB3BGjo7aJ/CjnvGk2N01nxO6ucfopQz5cToeTBhyR2RezHJn0iSGks6ObrH1Wcu6aYaJ1WVmGUseC5otdvI2PqF2cPnrrJ/Zwsvg/XH/RzUIhSctFi6W6OZRVNBIaCmFVPvC5cfiBb6yryE00VcuCTRWr4ghesp8pJyldgJC0Ka8+IvWUuWk5auFqS0Kf66IvWVeUjlK3aEQEfroh6ypyk4UVZACcIUZefFB6yuMOnjDKyHBSNeFml8TJrEVm4ZSNwqtMcFIKgVb+JEvUUxhEv3VW+aEhqhUv4ix+tFX7up8FWNGo17d29D1kQQh1QKI1FW/PbFrXRZzTMnYhwL4Ab8LRsO58ytLhUGKgP/LMeE7T109FeyHD0a2GF1NhLSQ8kCZned9iFfpYRtMQwADsFrxylJJ3wXwxu9mzxHDY5+Fxdam8WFlWoLIgBvMJaAO1pbHkQu4yDPOYN/IyrP2j4HDjDc2qwc+RTo1G6Pkz4SfxNABMHsuS4fpGLqZJHUH6Ln5sbg7Ozjybo9Qw1e4eaaMG1p8IDdzDQAJJkn3KycuxJ0lbTakhRT2DlA5/dVar5a4dQpqwVJu5UWxxRiFiaQrbqGpTDhil+tkuDiPFyYIcluTrEti5XuYajb0t6WxFifvYUJzEc1FiLFJZ2KhDWTecldTTOUprOxajuckNZJykclP3sKDnppxCdyEhw6XuYUN+9pPvyR2HUL8MmsiYuSx/EkozNUH4cqI0yFammK2av8RTm49Y+q6zIOHmmmH1my5+rWkkQ3pMdVOGNzdIFcjPGMTvvC18dwtTDS5rzTDRJu8TR76rmKVQuIDdSdAB1UMmKUHTBpo6jhrPG4eo4VCeW8akAmHDYx7j2WljuMRqKDZ/7lTT5ho+q4o1C0wQQexUjcQpLycsI6Iam0qK/F2evBYanjFQPZ4tm3ACWjYFZ2RZjyzHRP4hDq5ZSaJulw/u2H1WfiMtqYVwbWAutDtDIPnIV8LcE5M6vjP8Axo9FwOKa9s9Vr4TF9CvPckzWDB26GV1uFxExqop0a6N91UKvE7KKrJEow1SNEN8jSCizTXeT+6lFELPxuK5bv7lEM2Hdc/ImpM52RpSaMeEQlhCwWZhISIcVE56kiLHyi5QGomGqrFEjZZLk0vVU1kw1VYoCsuc0JOcqV6VS1QWWziEnPVYNKlZTUXSBWSXpJSimnCko7IdDQ2UHDgqUMSwlv9h0NwWGYKrTUBLAZcAN+2naYXWYPOKdWpY0OBPwkgAGBMDsoqWRt+7hrgBVd4r41afy+kaJ2XZUKJuJl8ROwE7wF1sEM8GlxXb/AOEkmiDifBvrUg1n4XXObMXaaexWDluR1OYC4WhuvmV1zhcfLugQBp791teGMp7sbgm7M/FYZgpnmAFoEmR+3muQFEkw0HUw0ep0C6rNaTqmxFrdbddT3VfI6bBVlxAIHgnvtPrH7rJ5MnLKotV+SMo2zK4g4Sr06LauHPMqU9X0wPFqPFZ+YD3XAuzl732Vd2yIdMg/lIOoXvGIr2U3PibQTHdczTwjMdUIxNGnUAE3WAOaZ0h41U5aRkoLtmvFmWNaUedUavbQ+S6DKM2MgHcLBzOiMPiq1NuraVRzGk9g7QfLb5Kxhao3B1HRRas1wlR6plVYVGR1T30IOi5Xh/OdR0Xc0yHtuGxSXKoufHJzHFdIik14/C7X0On+FywxZXo2Y4EVabmH8Qj/AAVwbsvIJBGo0KoytRfJyvMi9lJfU0EhCfCQhcSyshconhWS1MLFZGRFopuamFquGkm8pWqZHUpliTlq5yUclP2BqVBTUraanFJPFNReQepE2mpGsUgYlsVTkSobaltTrUWqNgJCVrrSCNwZHyRaiE06A028Sv8AxMafSW/5WrRrF7A4tLbvwuImOhXLFq1H584t+EXbXSY9YXV8Xzav2y/jgaNJuMYXFt7ZaYLZjVUM6zXlw1nx7uO8Dt6lYr6dxJOpOpKbyE5/EHJNJV+SLbJ6ucOcIgDzEqqKqdyEvIWTJmeTmTsjTJBjn223Gz8smFqZdxHy2hhpgtHVpgnzPcrI5KcKSUM8oO4sfJw+OdzK1R//AFKj3/7nk/VNphS1qdlR7Tu1zh+uh9kwPhwXXUr5OqjWyfFkOXfZNmpbAOy85ZAdLTruPNdVleKvaI36qL4dl0eqZ3ReHCRsVkYzKA990xO+n6pcBiCN1otcDqlJRnw0RlBSVPk5NCELzpyhITSEITASEWoQgQlqSEqEAEJQEISYDgEsIQkMISEJEJiBKkQmAqIQhABCIQhACgJbUIRYxIRCEIEclxbRDa7XDd7Jd6gwD7LG6oQu543ONG/H+1Ft58DT12VzJca5r4B0KRCvl0aIdndYKuSAtKnUMJUKksP/2Q=="/>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0" name="AutoShape 12" descr="data:image/jpeg;base64,/9j/4AAQSkZJRgABAQAAAQABAAD/2wCEAAkGBhQPDxUUEBQUFBAPFBUQEA8PFBAVFBQVFBAVFBQQFBQXHCYeFxkjGRQUHy8gIycpLCwsFR4xNTAqNSYrLCkBCQoKDgwOGg8PGiwgHyQpKSksLCosLCwpLCwsKSksLDQpKSwsLCkpKSkpLCksLCwpKSkpLCksLCwsKSksKSksKf/AABEIAMQA7AMBIgACEQEDEQH/xAAbAAABBQEBAAAAAAAAAAAAAAAAAQIDBAUGB//EADwQAAEDAgQEBAMGBQIHAAAAAAEAAhEDEgQFITEGE0FRImFxkTKBwQcUQlKhsRUjYnLRQ5IkM1Njc7Lh/8QAGgEAAgMBAQAAAAAAAAAAAAAAAAECAwQFBv/EACkRAAICAgICAAUEAwAAAAAAAAABAhEDEiExBBMFIkFRYRQycZEjUtH/2gAMAwEAAhEDEQA/AMZCEL1hyQQhCAEQlKRACIQkRQCoQhAHo/AjZwLf/JU/9gsb7QctqNqMqkzScLGj8rhJIjz3nyXMUcbUpiGVHtaTJaxzmie8AplWu5/xuc7+5zj+6zRwOOTey1zTjR6Zwu0YfAUr3iHA1JcQALzdaJ7T+6y+Ms6pVMMabHte9zmQGEGLXAkmPRcJCVQXjJT3b+tj9nFUaOVYKqHsqsY4ta8OkdQDrHfSV6QAHBczg+IqNgudaQBLSDpA2EbrosFXFWm17fheA5vzWbPKUnbVFkEl0zFxPCVGpULjc0ky4MIAPuNPktt2Jp4HCkwRSogANbuSXQAJ6kndSPbInqN0zHYBuIpOpv8AheBtuCDII8wQFVu5UpPgnVdGDi+NKGIw1Vj2vY97XNawi6ZHhNw0XFBdvgeA6bGVDVcajrXcsCWhuhhx11P6LimLZh0VqBTK/qMcxKArdOmNuhTauEjUK+yuyANSAQVOxqXkygZLScCIUraGvqjC0YKsvZ2UG+SDYmGpQVqUmzCv5Twu+pDqs0xuB+M/I7JcdlbsO8DdjvhdHbcHzWd5It0mNwlVtFOnhTdoFZdQHV2vlClY4QoKlKCo3Y6OBQlhELqkBEiWEQmAiEqRIBChCEACEoRCAESohCYAlRCWEmgEXVZFxdTw+HbTqNeXMLoLLYILiRuekrloRCqnjjNUySk10el5NnIxTXOaxzADb4yNTE9E3OeIPujmh1Nzg9shwcANDBH7e64zI+IX4WQGh9NxksJgz3B6J2d587FuaXNDGsBDWgk77knqdFj/AE3z9fKW+z5fydA7j5sECg6SCNag6jr4VyAahqlDZV0ccYdFTm32PpBXKY6FVG0yFNSqRuhkGOfh4Mj2ThTHRWqLg4R7IFBQ2FYuW5Y+s+2kJd17AfmJ6BbVfAuwFdhlr3AXjQwdwR/9WhwfjmsaaRAa4kua78/9J8x0WtmGWMrkF8yNAQYPoss8r3p9GiGO42uybKMxGJp3xaQbXNJmDvv81WzzNKLWmm8y+JDW7tPQk9FNRptostYIA9ye5K5/NstLqheNb9f0hZ4Ri5/ZF0nJR+5DSfKhrSSr+FwZs216n6KL7v5FXqSvgocXXJ5zCSFJaktXaM9jIRCfCIQFjISQpIRakOyKEoan2pbUBYwNRCfakhAWNhEJ9qLUxWMhEKRtMnQanoBqVKzCvBB5bzBBix+sHbZJsdm5k/AlbEUw9zm0g7VgeHFxHcgbBZmd5FUwdXl1YMi5j2/C4dx8+i9Ywda5rXQW3NBtcIIkbEHYrmuN8nxGMrUxRpg06bD4y5g8TnajUzoAPdczF5UpZKlSRqniSjx2eewlC6mj9nOKPxGk31eT+wVbP+DqmCpte9zHtc6wlk+EkEiZ9CtXuxt0mUOEkraMJqmYVG0LpuGuHKeJpOfUc8FrrQGFoGwMmQe6MklBWyEU5OkY1BxJAG7iAB5kwF0lfhJzWyHhzwJLYgegMqweCqQMtqVQRqD/AC+nX4Vt1JI36RPXbdY8mbrQvhi/2OBYIKvO1gjqtRnB7etV5n+lqwHuNN7mz8Li0/IxKtUlPopcXHs08BQfUeG0/imRrERrM9F21O4NAqEF8eIt29VwuVZtyaoeBO4I7g7ron5+HjwSHHq6NFmzQk30X4ZRSNd1MdSUwUmjp7p2GxDXsu0H5vIqvVxQM2+6y0arRM6BsoHt1VbnEHfdS06D3iRt5lSS+pBu+DyqEQnwkhehOZYyEQn2otQFjLUQnwiEgsZCIToRCAsbCIUgCIQFjIRanhq63LOFqdgNYFznAEtkhonppuqsuaONXInCDnwhn2c0Qa9R0atYACelzjMey741SBusPJcpp4dzzSBHMgFskjSdp1G61okwuPnyLJPZHQxRcY0xxECVIwqCvU1AHTdTUtYVBYStfqsL7RKf/AH+mpTPu4j6riuJszqVsS+4kCk8sYwEi20xPqd5UWM4jr1qIo1Kl1MEHUC427S7cwt+PxJJxnf5Mc/Ii04mWF0GQ8StwuHe20uqOdczo34QPEd1gQup4RyujXpVBVYHODoDtZALeh6dVsz6qFy6M+O3L5TS4dz84oOa8AVGC42zaQTEidlq3w7yKiyrh+lhQ7l3Fz/ic8gmBrGgAAWTiOKaN5b4iAYvA0+XVc9pTk/WuDYpapbs3NliYvJabnucbrnm7QgAT20Wvhq4qMBBmRoe46FYWc4ypSqw0+FzQRIBg6gpY1K6XATcatmXXw/LeWjUCCCexCsYepBUDSSZJJJ3JVqk2VrfXJkXfBp4bEdOitzos2m2FfoukLLJF8WRVKxnX9Fs4PMRYAdCNFnPpymWQoNJompNOzz61JCktSQu4c2xkIhPtSQiwsZCITyEhCQxkIhOhEJgIEsJQEsJBY0Lo8u4qtbFVpJGgc2NQO4PVc9CIUMmOORVIlDI4O0eh8O5p95D3BtrWuDRJknSdVuzAJ7LmuB2RhifzVHH2AC2sbVIbouLmSjNpHUxtuKbK1fM6VLWrUa0nWHHX5AarSyzGMrC6k5r27S0zHkey8rxznGq8um64zPrsug+z0O++GCbOW4vHQ6gNn5laJ+Ko49r5M8fJbnrR1WZcFYfEVDUcHte4gvsdAdAjUEaTHSFV4xwdOnl7wxjW2mmGQ0CP5jRofSV0zzouZ4zYX4UtaCXOewBo3PinT2WbFOUpxTfCaL8kYqEml9Geb2rd4VzRlBzxUNofBDoJEidDHqszE4F9IxUaWk7T19CorV2ZpTjRy4ycJWegjiXDEQarYOh0f8A4XnrqYuIB8NxAJnadCfknBify1TjxLHdE55XPs6XL80o0WBt82gCQHax12VTN8wbWcLCfCIuIImVjBqs4ekTsNt1FYoxexJ5ZSWpcwh111PZbn8NaWy3dYuApAvMmNNN91KMQWSLzI7TCqmm3wTg0lyblDKj+Ij5J1TB2fCfdZFLOXjrqnfxt53j2VXrnZbvA1WeakFOVmUs2ncK03MQoOMkSUkcJai1SkJIXYs5xHaktUkJIQBGQkLVLCLUWBBaltUtqA1FhRGAltT7UQgBtqUMTgE4BAGjk+fvwoLQA5hN0EwQe4Ku1eL3O/0x/uP+FhQgNVMsOOTtotjlnFUmWMyxvPeHWBpiCQSbuxKflObVMK8uokAubabhIiZ/dVQ1T4TBOqvDGCXH2A7k9Am1FRp9Ebk5X9TawvE+NxDw1jmyd4psgDuSZ0XQUqD4HMeaj+riAAPJrRoAuPwr6mErkNH8xvgcz4g7rGnyK7fJWVa7LqtPlGdLtJHcDf3WHOlHlJJGvDJy4dtlbH5W2vTLXddQ7q09CFxOJy59OoabgS4bBom4dHCOi7jO8yGEgObeSfhBgRuTK0uHM0pYoOcynY9hDXEwSdNPEoRyyxw2q0SljjklrdM8+y3JjWLpNtu4I1ntHRbGG4YYWm5xu6EELp+IOHucDUom2vGsaB47Hz81z+V5HiqzTJ5TWmP5gMk9YHbzT9+62UqI+nR6tWYWJyh1N2uo6ELRwNBrWxME99k7OMoq4Yg1CHNdoHtmJ7EHYqbBYdzoI2jWe/TRWSncbshGFSqi/l+SsYSZJJEawqOfYdjdhr36/Na1AObv7JuOqsLSHjdZYze1vk0SitaXByIU7MPI0OvmrttMT4dvMo5rB+Ee617/AGMqj9yCnhj1Hsp24NsaygV+zR7qUYj091Btk0kcoQkhPISQuiZBsJLU6EQgYy1JCfCSECGIhOhACAEARCckKACEsJITggAhODUAJwCTAWnTuIA3cQBO2phdzlmWtwzIGrz8b+pPb0XDQt7JuILYZWMt2bUO48ndx5rNnjKS4L8MoxfJ0OVUBTxjqpiKzQ0yNWuEQQexjVdO4LmLvbuE+tjajwBJtGnafXuubkg5OzoQaiqNLMcjo4kg1W3FuxDnD3tOqsYXDsottptDGjo0fqe6x8uqGm+JkO0LfqtaZUJJ/tb4JRrtLkm56bUxgaCTsN4UNd4a0uOzdSoaFcVGnqI1Hkqm4p0y1RlJWjD4szptSm2nTky4OcdOgMAD5qhlFGqDMENO92nsN1bdlzqVQtYyabvE2oC2RJ+F0mTC1MPTMajX5LV7YRjqq/szLDKUtpWQnENaYdofNLXa146fNZ/EdOA13Ylp+YkfsVkNxpGxUoYtkpJlc8mrcWi3m2HayLPmFmmmn1KxcdU0PWqKaVGWTTdoGsQWpxeEy9SEZhCSFIWppC02VDIRCfCSE7AbCaQpISQiwI4RCfai1OwGwkhSQkLUWAyEoCdalDUWISE8BFqUBIBYV/J8tFepDjDWi50bnoAFSDVYweJdSfc3fYg7EdioSuuCUavk61tNtNoa3RrRpJJ/UqXCVASCYcw9Qf1ELmcVnT6jS2A0HQkSTHbyTcrzI0TBlzDu3se4WJ4XVvs2LNFOl0d1RwrWmQNe5MqYuhYOB4oplp5ktIOmhdI6bdVZy3PBiKpY0EAAuBduYInTpuskoSXZqWSDpJlTjLNuThjP+o5rD3iZcfYfqs/Ks9ZTYDebTpqdT5aKLjrKeXRYG3Gnc8kvcXkFxutk6xvHZcVhKteg11VlNz6LYFR9pLW+pXP8iMv3I6HjyjTiz1Bzm12eB0E6hw6H6hcRi+I8Rhq/KrAtIO/RzZ+Jp6hanDeeiq3TQ9QF0mJwVLFMsrMa8bgnQtPdrtwVhcdv5NkMihw1aMzAcT06rbakOB3a4A/utFuBoVBFOB/TuFyud8B1aTS/Cv5gGppu0eB3BGjo7aJ/CjnvGk2N01nxO6ucfopQz5cToeTBhyR2RezHJn0iSGks6ObrH1Wcu6aYaJ1WVmGUseC5otdvI2PqF2cPnrrJ/Zwsvg/XH/RzUIhSctFi6W6OZRVNBIaCmFVPvC5cfiBb6yryE00VcuCTRWr4ghesp8pJyldgJC0Ka8+IvWUuWk5auFqS0Kf66IvWVeUjlK3aEQEfroh6ypyk4UVZACcIUZefFB6yuMOnjDKyHBSNeFml8TJrEVm4ZSNwqtMcFIKgVb+JEvUUxhEv3VW+aEhqhUv4ix+tFX7up8FWNGo17d29D1kQQh1QKI1FW/PbFrXRZzTMnYhwL4Ab8LRsO58ytLhUGKgP/LMeE7T109FeyHD0a2GF1NhLSQ8kCZned9iFfpYRtMQwADsFrxylJJ3wXwxu9mzxHDY5+Fxdam8WFlWoLIgBvMJaAO1pbHkQu4yDPOYN/IyrP2j4HDjDc2qwc+RTo1G6Pkz4SfxNABMHsuS4fpGLqZJHUH6Ln5sbg7Ozjybo9Qw1e4eaaMG1p8IDdzDQAJJkn3KycuxJ0lbTakhRT2DlA5/dVar5a4dQpqwVJu5UWxxRiFiaQrbqGpTDhil+tkuDiPFyYIcluTrEti5XuYajb0t6WxFifvYUJzEc1FiLFJZ2KhDWTecldTTOUprOxajuckNZJykclP3sKDnppxCdyEhw6XuYUN+9pPvyR2HUL8MmsiYuSx/EkozNUH4cqI0yFammK2av8RTm49Y+q6zIOHmmmH1my5+rWkkQ3pMdVOGNzdIFcjPGMTvvC18dwtTDS5rzTDRJu8TR76rmKVQuIDdSdAB1UMmKUHTBpo6jhrPG4eo4VCeW8akAmHDYx7j2WljuMRqKDZ/7lTT5ho+q4o1C0wQQexUjcQpLycsI6Iam0qK/F2evBYanjFQPZ4tm3ACWjYFZ2RZjyzHRP4hDq5ZSaJulw/u2H1WfiMtqYVwbWAutDtDIPnIV8LcE5M6vjP8Axo9FwOKa9s9Vr4TF9CvPckzWDB26GV1uFxExqop0a6N91UKvE7KKrJEow1SNEN8jSCizTXeT+6lFELPxuK5bv7lEM2Hdc/ImpM52RpSaMeEQlhCwWZhISIcVE56kiLHyi5QGomGqrFEjZZLk0vVU1kw1VYoCsuc0JOcqV6VS1QWWziEnPVYNKlZTUXSBWSXpJSimnCko7IdDQ2UHDgqUMSwlv9h0NwWGYKrTUBLAZcAN+2naYXWYPOKdWpY0OBPwkgAGBMDsoqWRt+7hrgBVd4r41afy+kaJ2XZUKJuJl8ROwE7wF1sEM8GlxXb/AOEkmiDifBvrUg1n4XXObMXaaexWDluR1OYC4WhuvmV1zhcfLugQBp791teGMp7sbgm7M/FYZgpnmAFoEmR+3muQFEkw0HUw0ep0C6rNaTqmxFrdbddT3VfI6bBVlxAIHgnvtPrH7rJ5MnLKotV+SMo2zK4g4Sr06LauHPMqU9X0wPFqPFZ+YD3XAuzl732Vd2yIdMg/lIOoXvGIr2U3PibQTHdczTwjMdUIxNGnUAE3WAOaZ0h41U5aRkoLtmvFmWNaUedUavbQ+S6DKM2MgHcLBzOiMPiq1NuraVRzGk9g7QfLb5Kxhao3B1HRRas1wlR6plVYVGR1T30IOi5Xh/OdR0Xc0yHtuGxSXKoufHJzHFdIik14/C7X0On+FywxZXo2Y4EVabmH8Qj/AAVwbsvIJBGo0KoytRfJyvMi9lJfU0EhCfCQhcSyshconhWS1MLFZGRFopuamFquGkm8pWqZHUpliTlq5yUclP2BqVBTUraanFJPFNReQepE2mpGsUgYlsVTkSobaltTrUWqNgJCVrrSCNwZHyRaiE06A028Sv8AxMafSW/5WrRrF7A4tLbvwuImOhXLFq1H584t+EXbXSY9YXV8Xzav2y/jgaNJuMYXFt7ZaYLZjVUM6zXlw1nx7uO8Dt6lYr6dxJOpOpKbyE5/EHJNJV+SLbJ6ucOcIgDzEqqKqdyEvIWTJmeTmTsjTJBjn223Gz8smFqZdxHy2hhpgtHVpgnzPcrI5KcKSUM8oO4sfJw+OdzK1R//AFKj3/7nk/VNphS1qdlR7Tu1zh+uh9kwPhwXXUr5OqjWyfFkOXfZNmpbAOy85ZAdLTruPNdVleKvaI36qL4dl0eqZ3ReHCRsVkYzKA990xO+n6pcBiCN1otcDqlJRnw0RlBSVPk5NCELzpyhITSEITASEWoQgQlqSEqEAEJQEISYDgEsIQkMISEJEJiBKkQmAqIQhABCIQhACgJbUIRYxIRCEIEclxbRDa7XDd7Jd6gwD7LG6oQu543ONG/H+1Ft58DT12VzJca5r4B0KRCvl0aIdndYKuSAtKnUMJUKksP/2Q=="/>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1" name="AutoShape 14" descr="data:image/jpeg;base64,/9j/4AAQSkZJRgABAQAAAQABAAD/2wCEAAkGBhQPDxUUEBQUFBAPFBUQEA8PFBAVFBQVFBAVFBQQFBQXHCYeFxkjGRQUHy8gIycpLCwsFR4xNTAqNSYrLCkBCQoKDgwOGg8PGiwgHyQpKSksLCosLCwpLCwsKSksLDQpKSwsLCkpKSkpLCksLCwpKSkpLCksLCwsKSksKSksKf/AABEIAMQA7AMBIgACEQEDEQH/xAAbAAABBQEBAAAAAAAAAAAAAAAAAQIDBAUGB//EADwQAAEDAgQEBAMGBQIHAAAAAAEAAhEDEgQFITEGE0FRImFxkTKBwQcUQlKhsRUjYnLRQ5IkM1Njc7Lh/8QAGgEAAgMBAQAAAAAAAAAAAAAAAAECAwQFBv/EACkRAAICAgICAAUEAwAAAAAAAAABAhEDEiExBBMFIkFRYRQycZEjUtH/2gAMAwEAAhEDEQA/AMZCEL1hyQQhCAEQlKRACIQkRQCoQhAHo/AjZwLf/JU/9gsb7QctqNqMqkzScLGj8rhJIjz3nyXMUcbUpiGVHtaTJaxzmie8AplWu5/xuc7+5zj+6zRwOOTey1zTjR6Zwu0YfAUr3iHA1JcQALzdaJ7T+6y+Ms6pVMMabHte9zmQGEGLXAkmPRcJCVQXjJT3b+tj9nFUaOVYKqHsqsY4ta8OkdQDrHfSV6QAHBczg+IqNgudaQBLSDpA2EbrosFXFWm17fheA5vzWbPKUnbVFkEl0zFxPCVGpULjc0ky4MIAPuNPktt2Jp4HCkwRSogANbuSXQAJ6kndSPbInqN0zHYBuIpOpv8AheBtuCDII8wQFVu5UpPgnVdGDi+NKGIw1Vj2vY97XNawi6ZHhNw0XFBdvgeA6bGVDVcajrXcsCWhuhhx11P6LimLZh0VqBTK/qMcxKArdOmNuhTauEjUK+yuyANSAQVOxqXkygZLScCIUraGvqjC0YKsvZ2UG+SDYmGpQVqUmzCv5Twu+pDqs0xuB+M/I7JcdlbsO8DdjvhdHbcHzWd5It0mNwlVtFOnhTdoFZdQHV2vlClY4QoKlKCo3Y6OBQlhELqkBEiWEQmAiEqRIBChCEACEoRCAESohCYAlRCWEmgEXVZFxdTw+HbTqNeXMLoLLYILiRuekrloRCqnjjNUySk10el5NnIxTXOaxzADb4yNTE9E3OeIPujmh1Nzg9shwcANDBH7e64zI+IX4WQGh9NxksJgz3B6J2d587FuaXNDGsBDWgk77knqdFj/AE3z9fKW+z5fydA7j5sECg6SCNag6jr4VyAahqlDZV0ccYdFTm32PpBXKY6FVG0yFNSqRuhkGOfh4Mj2ThTHRWqLg4R7IFBQ2FYuW5Y+s+2kJd17AfmJ6BbVfAuwFdhlr3AXjQwdwR/9WhwfjmsaaRAa4kua78/9J8x0WtmGWMrkF8yNAQYPoss8r3p9GiGO42uybKMxGJp3xaQbXNJmDvv81WzzNKLWmm8y+JDW7tPQk9FNRptostYIA9ye5K5/NstLqheNb9f0hZ4Ri5/ZF0nJR+5DSfKhrSSr+FwZs216n6KL7v5FXqSvgocXXJ5zCSFJaktXaM9jIRCfCIQFjISQpIRakOyKEoan2pbUBYwNRCfakhAWNhEJ9qLUxWMhEKRtMnQanoBqVKzCvBB5bzBBix+sHbZJsdm5k/AlbEUw9zm0g7VgeHFxHcgbBZmd5FUwdXl1YMi5j2/C4dx8+i9Ywda5rXQW3NBtcIIkbEHYrmuN8nxGMrUxRpg06bD4y5g8TnajUzoAPdczF5UpZKlSRqniSjx2eewlC6mj9nOKPxGk31eT+wVbP+DqmCpte9zHtc6wlk+EkEiZ9CtXuxt0mUOEkraMJqmYVG0LpuGuHKeJpOfUc8FrrQGFoGwMmQe6MklBWyEU5OkY1BxJAG7iAB5kwF0lfhJzWyHhzwJLYgegMqweCqQMtqVQRqD/AC+nX4Vt1JI36RPXbdY8mbrQvhi/2OBYIKvO1gjqtRnB7etV5n+lqwHuNN7mz8Li0/IxKtUlPopcXHs08BQfUeG0/imRrERrM9F21O4NAqEF8eIt29VwuVZtyaoeBO4I7g7ron5+HjwSHHq6NFmzQk30X4ZRSNd1MdSUwUmjp7p2GxDXsu0H5vIqvVxQM2+6y0arRM6BsoHt1VbnEHfdS06D3iRt5lSS+pBu+DyqEQnwkhehOZYyEQn2otQFjLUQnwiEgsZCIToRCAsbCIUgCIQFjIRanhq63LOFqdgNYFznAEtkhonppuqsuaONXInCDnwhn2c0Qa9R0atYACelzjMey741SBusPJcpp4dzzSBHMgFskjSdp1G61okwuPnyLJPZHQxRcY0xxECVIwqCvU1AHTdTUtYVBYStfqsL7RKf/AH+mpTPu4j6riuJszqVsS+4kCk8sYwEi20xPqd5UWM4jr1qIo1Kl1MEHUC427S7cwt+PxJJxnf5Mc/Ii04mWF0GQ8StwuHe20uqOdczo34QPEd1gQup4RyujXpVBVYHODoDtZALeh6dVsz6qFy6M+O3L5TS4dz84oOa8AVGC42zaQTEidlq3w7yKiyrh+lhQ7l3Fz/ic8gmBrGgAAWTiOKaN5b4iAYvA0+XVc9pTk/WuDYpapbs3NliYvJabnucbrnm7QgAT20Wvhq4qMBBmRoe46FYWc4ypSqw0+FzQRIBg6gpY1K6XATcatmXXw/LeWjUCCCexCsYepBUDSSZJJJ3JVqk2VrfXJkXfBp4bEdOitzos2m2FfoukLLJF8WRVKxnX9Fs4PMRYAdCNFnPpymWQoNJompNOzz61JCktSQu4c2xkIhPtSQiwsZCITyEhCQxkIhOhEJgIEsJQEsJBY0Lo8u4qtbFVpJGgc2NQO4PVc9CIUMmOORVIlDI4O0eh8O5p95D3BtrWuDRJknSdVuzAJ7LmuB2RhifzVHH2AC2sbVIbouLmSjNpHUxtuKbK1fM6VLWrUa0nWHHX5AarSyzGMrC6k5r27S0zHkey8rxznGq8um64zPrsug+z0O++GCbOW4vHQ6gNn5laJ+Ko49r5M8fJbnrR1WZcFYfEVDUcHte4gvsdAdAjUEaTHSFV4xwdOnl7wxjW2mmGQ0CP5jRofSV0zzouZ4zYX4UtaCXOewBo3PinT2WbFOUpxTfCaL8kYqEml9Geb2rd4VzRlBzxUNofBDoJEidDHqszE4F9IxUaWk7T19CorV2ZpTjRy4ycJWegjiXDEQarYOh0f8A4XnrqYuIB8NxAJnadCfknBify1TjxLHdE55XPs6XL80o0WBt82gCQHax12VTN8wbWcLCfCIuIImVjBqs4ekTsNt1FYoxexJ5ZSWpcwh111PZbn8NaWy3dYuApAvMmNNN91KMQWSLzI7TCqmm3wTg0lyblDKj+Ij5J1TB2fCfdZFLOXjrqnfxt53j2VXrnZbvA1WeakFOVmUs2ncK03MQoOMkSUkcJai1SkJIXYs5xHaktUkJIQBGQkLVLCLUWBBaltUtqA1FhRGAltT7UQgBtqUMTgE4BAGjk+fvwoLQA5hN0EwQe4Ku1eL3O/0x/uP+FhQgNVMsOOTtotjlnFUmWMyxvPeHWBpiCQSbuxKflObVMK8uokAubabhIiZ/dVQ1T4TBOqvDGCXH2A7k9Am1FRp9Ebk5X9TawvE+NxDw1jmyd4psgDuSZ0XQUqD4HMeaj+riAAPJrRoAuPwr6mErkNH8xvgcz4g7rGnyK7fJWVa7LqtPlGdLtJHcDf3WHOlHlJJGvDJy4dtlbH5W2vTLXddQ7q09CFxOJy59OoabgS4bBom4dHCOi7jO8yGEgObeSfhBgRuTK0uHM0pYoOcynY9hDXEwSdNPEoRyyxw2q0SljjklrdM8+y3JjWLpNtu4I1ntHRbGG4YYWm5xu6EELp+IOHucDUom2vGsaB47Hz81z+V5HiqzTJ5TWmP5gMk9YHbzT9+62UqI+nR6tWYWJyh1N2uo6ELRwNBrWxME99k7OMoq4Yg1CHNdoHtmJ7EHYqbBYdzoI2jWe/TRWSncbshGFSqi/l+SsYSZJJEawqOfYdjdhr36/Na1AObv7JuOqsLSHjdZYze1vk0SitaXByIU7MPI0OvmrttMT4dvMo5rB+Ee617/AGMqj9yCnhj1Hsp24NsaygV+zR7qUYj091Btk0kcoQkhPISQuiZBsJLU6EQgYy1JCfCSECGIhOhACAEARCckKACEsJITggAhODUAJwCTAWnTuIA3cQBO2phdzlmWtwzIGrz8b+pPb0XDQt7JuILYZWMt2bUO48ndx5rNnjKS4L8MoxfJ0OVUBTxjqpiKzQ0yNWuEQQexjVdO4LmLvbuE+tjajwBJtGnafXuubkg5OzoQaiqNLMcjo4kg1W3FuxDnD3tOqsYXDsottptDGjo0fqe6x8uqGm+JkO0LfqtaZUJJ/tb4JRrtLkm56bUxgaCTsN4UNd4a0uOzdSoaFcVGnqI1Hkqm4p0y1RlJWjD4szptSm2nTky4OcdOgMAD5qhlFGqDMENO92nsN1bdlzqVQtYyabvE2oC2RJ+F0mTC1MPTMajX5LV7YRjqq/szLDKUtpWQnENaYdofNLXa146fNZ/EdOA13Ylp+YkfsVkNxpGxUoYtkpJlc8mrcWi3m2HayLPmFmmmn1KxcdU0PWqKaVGWTTdoGsQWpxeEy9SEZhCSFIWppC02VDIRCfCSE7AbCaQpISQiwI4RCfai1OwGwkhSQkLUWAyEoCdalDUWISE8BFqUBIBYV/J8tFepDjDWi50bnoAFSDVYweJdSfc3fYg7EdioSuuCUavk61tNtNoa3RrRpJJ/UqXCVASCYcw9Qf1ELmcVnT6jS2A0HQkSTHbyTcrzI0TBlzDu3se4WJ4XVvs2LNFOl0d1RwrWmQNe5MqYuhYOB4oplp5ktIOmhdI6bdVZy3PBiKpY0EAAuBduYInTpuskoSXZqWSDpJlTjLNuThjP+o5rD3iZcfYfqs/Ks9ZTYDebTpqdT5aKLjrKeXRYG3Gnc8kvcXkFxutk6xvHZcVhKteg11VlNz6LYFR9pLW+pXP8iMv3I6HjyjTiz1Bzm12eB0E6hw6H6hcRi+I8Rhq/KrAtIO/RzZ+Jp6hanDeeiq3TQ9QF0mJwVLFMsrMa8bgnQtPdrtwVhcdv5NkMihw1aMzAcT06rbakOB3a4A/utFuBoVBFOB/TuFyud8B1aTS/Cv5gGppu0eB3BGjo7aJ/CjnvGk2N01nxO6ucfopQz5cToeTBhyR2RezHJn0iSGks6ObrH1Wcu6aYaJ1WVmGUseC5otdvI2PqF2cPnrrJ/Zwsvg/XH/RzUIhSctFi6W6OZRVNBIaCmFVPvC5cfiBb6yryE00VcuCTRWr4ghesp8pJyldgJC0Ka8+IvWUuWk5auFqS0Kf66IvWVeUjlK3aEQEfroh6ypyk4UVZACcIUZefFB6yuMOnjDKyHBSNeFml8TJrEVm4ZSNwqtMcFIKgVb+JEvUUxhEv3VW+aEhqhUv4ix+tFX7up8FWNGo17d29D1kQQh1QKI1FW/PbFrXRZzTMnYhwL4Ab8LRsO58ytLhUGKgP/LMeE7T109FeyHD0a2GF1NhLSQ8kCZned9iFfpYRtMQwADsFrxylJJ3wXwxu9mzxHDY5+Fxdam8WFlWoLIgBvMJaAO1pbHkQu4yDPOYN/IyrP2j4HDjDc2qwc+RTo1G6Pkz4SfxNABMHsuS4fpGLqZJHUH6Ln5sbg7Ozjybo9Qw1e4eaaMG1p8IDdzDQAJJkn3KycuxJ0lbTakhRT2DlA5/dVar5a4dQpqwVJu5UWxxRiFiaQrbqGpTDhil+tkuDiPFyYIcluTrEti5XuYajb0t6WxFifvYUJzEc1FiLFJZ2KhDWTecldTTOUprOxajuckNZJykclP3sKDnppxCdyEhw6XuYUN+9pPvyR2HUL8MmsiYuSx/EkozNUH4cqI0yFammK2av8RTm49Y+q6zIOHmmmH1my5+rWkkQ3pMdVOGNzdIFcjPGMTvvC18dwtTDS5rzTDRJu8TR76rmKVQuIDdSdAB1UMmKUHTBpo6jhrPG4eo4VCeW8akAmHDYx7j2WljuMRqKDZ/7lTT5ho+q4o1C0wQQexUjcQpLycsI6Iam0qK/F2evBYanjFQPZ4tm3ACWjYFZ2RZjyzHRP4hDq5ZSaJulw/u2H1WfiMtqYVwbWAutDtDIPnIV8LcE5M6vjP8Axo9FwOKa9s9Vr4TF9CvPckzWDB26GV1uFxExqop0a6N91UKvE7KKrJEow1SNEN8jSCizTXeT+6lFELPxuK5bv7lEM2Hdc/ImpM52RpSaMeEQlhCwWZhISIcVE56kiLHyi5QGomGqrFEjZZLk0vVU1kw1VYoCsuc0JOcqV6VS1QWWziEnPVYNKlZTUXSBWSXpJSimnCko7IdDQ2UHDgqUMSwlv9h0NwWGYKrTUBLAZcAN+2naYXWYPOKdWpY0OBPwkgAGBMDsoqWRt+7hrgBVd4r41afy+kaJ2XZUKJuJl8ROwE7wF1sEM8GlxXb/AOEkmiDifBvrUg1n4XXObMXaaexWDluR1OYC4WhuvmV1zhcfLugQBp791teGMp7sbgm7M/FYZgpnmAFoEmR+3muQFEkw0HUw0ep0C6rNaTqmxFrdbddT3VfI6bBVlxAIHgnvtPrH7rJ5MnLKotV+SMo2zK4g4Sr06LauHPMqU9X0wPFqPFZ+YD3XAuzl732Vd2yIdMg/lIOoXvGIr2U3PibQTHdczTwjMdUIxNGnUAE3WAOaZ0h41U5aRkoLtmvFmWNaUedUavbQ+S6DKM2MgHcLBzOiMPiq1NuraVRzGk9g7QfLb5Kxhao3B1HRRas1wlR6plVYVGR1T30IOi5Xh/OdR0Xc0yHtuGxSXKoufHJzHFdIik14/C7X0On+FywxZXo2Y4EVabmH8Qj/AAVwbsvIJBGo0KoytRfJyvMi9lJfU0EhCfCQhcSyshconhWS1MLFZGRFopuamFquGkm8pWqZHUpliTlq5yUclP2BqVBTUraanFJPFNReQepE2mpGsUgYlsVTkSobaltTrUWqNgJCVrrSCNwZHyRaiE06A028Sv8AxMafSW/5WrRrF7A4tLbvwuImOhXLFq1H584t+EXbXSY9YXV8Xzav2y/jgaNJuMYXFt7ZaYLZjVUM6zXlw1nx7uO8Dt6lYr6dxJOpOpKbyE5/EHJNJV+SLbJ6ucOcIgDzEqqKqdyEvIWTJmeTmTsjTJBjn223Gz8smFqZdxHy2hhpgtHVpgnzPcrI5KcKSUM8oO4sfJw+OdzK1R//AFKj3/7nk/VNphS1qdlR7Tu1zh+uh9kwPhwXXUr5OqjWyfFkOXfZNmpbAOy85ZAdLTruPNdVleKvaI36qL4dl0eqZ3ReHCRsVkYzKA990xO+n6pcBiCN1otcDqlJRnw0RlBSVPk5NCELzpyhITSEITASEWoQgQlqSEqEAEJQEISYDgEsIQkMISEJEJiBKkQmAqIQhABCIQhACgJbUIRYxIRCEIEclxbRDa7XDd7Jd6gwD7LG6oQu543ONG/H+1Ft58DT12VzJca5r4B0KRCvl0aIdndYKuSAtKnUMJUKksP/2Q=="/>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1040" name="Picture 16" descr="http://www.capital.com.tr/Images/Haberler/occe12-29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9975" y="2060848"/>
            <a:ext cx="2819400" cy="2343151"/>
          </a:xfrm>
          <a:prstGeom prst="rect">
            <a:avLst/>
          </a:prstGeom>
          <a:noFill/>
          <a:extLst>
            <a:ext uri="{909E8E84-426E-40DD-AFC4-6F175D3DCCD1}">
              <a14:hiddenFill xmlns:a14="http://schemas.microsoft.com/office/drawing/2010/main">
                <a:solidFill>
                  <a:srgbClr val="FFFFFF"/>
                </a:solidFill>
              </a14:hiddenFill>
            </a:ext>
          </a:extLst>
        </p:spPr>
      </p:pic>
      <p:sp>
        <p:nvSpPr>
          <p:cNvPr id="12" name="AutoShape 18" descr="data:image/jpeg;base64,/9j/4AAQSkZJRgABAQAAAQABAAD/2wCEAAkGBhQSEBQUEhQVFBQUFBUUFBQUFBQVFRQUFBQVFBQUFBQXHCYeFxkkGRUUHy8gJCcpLCwsFR4xNTAqNSYrLCkBCQoKBQUFDQUFDSkYEhgpKSkpKSkpKSkpKSkpKSkpKSkpKSkpKSkpKSkpKSkpKSkpKSkpKSkpKSkpKSkpKSkpKf/AABEIAIYBeAMBIgACEQEDEQH/xAAbAAABBQEBAAAAAAAAAAAAAAAEAAIDBQYBB//EAEsQAAEDAgQDBQQFBgsHBQAAAAEAAgMEEQUSITEGQVEHEyJhkTJxgaEUI0KxwRYzUnKi8CQ0RFRigpKy0dLhF0NjdJOzwxU1U6PC/8QAFAEBAAAAAAAAAAAAAAAAAAAAAP/EABQRAQAAAAAAAAAAAAAAAAAAAAD/2gAMAwEAAhEDEQA/APImhTx3RcbGoljmDoghgkcEdEXFQHF429ETTcSx9AgQhd0KMpGOB2Ks8OxSF/RWMtREBfRAJFGTyUn0Q9D6IKbiyOM2Fiox2hMHJBaiEt5IulZfcLMTdobDyTWdoTAg2M1EDoAhxhxHJZhvaS0ck6btNB2CDU/QCeST6MjYLJjtM8kx/aXfkg2keHk8kJW0LgbWWaj7UrfZUE/aUXG+VBrBhxI1HuVlR4TtcLAN7SD+ifRSt7UnjYfIIN9VUoF2tFz9yVJQOGtl56O0t175f39Vf4R2tRAjvGEDmUGtfTeS59FPRWuBcQwVcYfG24N9dbaGxG1735WR4qo+Ud/dm/yoM79FNtkRBROPJXv0po/3R8tzra/RJ1fl0EJPrb7tUA1Ph9m6gKKpiJOgRVTjeQawkm2wJJ3sSRyGqTMTkd/Ji0Wv4rgjyLd7oKh9O7oh5KZ+1loBiZO8IB6X18tPRMlxIgXEFx1BJAN9iRzQYqTD35rmw10Vo3DS0clcPxdrtDByvzQss8b9Mrm6H2HXOgJ0bz22QUclM4ncIllB4RqNl5hL2jTXPh5nnrvzUZ7Rp/3KD1IweYSbT+YXlR7RJunzTD2gz/uUHqb6e3MJRxm9rheU/l3P+5XDxxP1+aD1iai0vfmmNom23C8qPHNQRa663iypO1z6oPS5IGjmEx7QPtBecsxWqd1t5lGMxJ7W+Im/PVBs+/HI3UokNiqLhOp759iNj1XoseFxhuyDITVLuar55L8ls6mhZ0VTVUrOiDNSS2bsqSquVp6yNoVDWvA2QU8jElypmSQCRpS7LkadLsgq6hMh3UlQFHFug0+CcloJm3as7gp2WmbqEGOxGPK9QNc07haqfChI74FCycMboKH6LGUv/S4z9tWtPw4XkgXFr3+GqJk4GnF7a2v8gD+KChGBNO0g+KeOFydpY/ibK5HBdVyb0Hrsk7hCrb9g72+KCmPCcnJ0Z/rhOZwbUHbuzz/Os/EqxjwGpvbJfyt03U7MEqtPqr5jYabkb289D6IKz8g6zlGD7pIz/wDpNPA1b/8AAfg5n+ZXsWEVVvzLd7XIO/RTswqqF7QM+JPzQZscEVv82kPuyn8UjwTW/wA2l9B/itKzDqsH+Lx+pH4ommgrLW+jRG/V4v8A3kGR/Iqt/msv9n/VNPB1YP5NL/Z/1W5hgrLfxWE9M0ltNiAMyUrK1o/i0NjpYStt77Z9EGp7KsIeMKcJM0To5pTuWPFrOALhqBc8uq9Cqabu4HHM4lrC/MfE+wGY6210B5Lzjg7EHRUR70NjJnkuwEEWGQdTobX5rO412pV8NRNFD3XdB2RuZma4AtfU218gg9ewR8jgSb2uL5h+l9YdOWj2j06JtKHukB7x9gXnSUODtSLOYem/lYLxUdq+KnZ0Q90LR0tzUZ7RMUNrPhZYkgsjibqd9t9yg98LmiXxuAGS1nENa7xOaTbny+ShxahJdG1ocfaNhKWbW1JJ8W/zXhP5e4s257xrgPFd0cbrcza428lraXtec2jY+bxVZYXgBgDHAusLEDw7agdEHqVRhwyAbdSLZtAT7VuoHohKemywu7t9/CTrY6kX3IO5N767rxDEO0fFZnXEjGDk1kYsNLbuueqF/LzFhc9+LaX+rjsBppbLYckHvNPQEvBkbG2zG5ctnaeIHNdoVLW05M3emxaHa5XtNsugJjI8O4FvO915Ee0PF2tJ72wI1cII9h55NtfmtvguOyy0MUkjs0j2h7jsHeIg3G3I2QeV1PDjXTSXqIWfWP3Eht4zp4WpM4Xh1zVjP6sMrr/II+qwWofJLIxpDO8cb5dAHOu3b9ZvqEQzgisc8sykOyZyDYeG5bf1B9EFQeH6Ub1Mh/VgI/vOXRhdCB7dQ4/qsb+Ks6fgepkERF7TX7vbUAXJ8hZSx9ns7iwXsXyPjBO2aO+Y6cvCUFP3dE3aKZ360jR9wTjXUrfZpR/WkJV7T9msjnsa51s+fXcDIQD965F2emzCSfE2R222Tl8UFC7HWD2IIm/P71E/H38g0e4LW0/Z40+0Tsz4lwJP3KdnBMQyk63Ef7RN/uQYKTEpHc1CM56rfu4ajaB4fsgn0P8Aoq6twsMO1h+9kFx2d4c3LmJ1W8fPYLC8KT5G2V7LiKAurqlS1dWo6qvVRU1aBVlSqOrkRNROqyolQBzuSUUzkkCjTpNlHGU950QV84UUY1U06iZug0GDnZaeJyymFPWlhkQExOs74FaKnw/M2/UfNZuOQZvVbXDB4B7kDaXC2+PKBf8AEg/4o8Uwba5AzXOvIloH4ImmaASetroTiKnjMYfI4hrDmOXny1ty1QFU8JJPkWn9/RExU99ejzf0sgOFn5ogb3BaLE823dl+VlfsjCAKmoGnK7KNHPv+0EqGiuynLW6NlcXeQvKL+pHqrSKCwsEsJpnMiY1+4Lr/ABe4j5EIAIaQujeA25+lE6dA+Mk+iONLd04te7Waf1X7I6np2svl0zOLj5uNrn5BZrjvH5KWP+ChpqZAXnNq1kMDS+SRw8gbDzcEFqaUGssR/Jv/ACi91W0eHBkFAHAtcJmtNx4r5ZgL3+CtaSXNUMcd30jXeWsjSdPij6mjbIWF4J7uQSN12c0EA+ejigztbhIZFiJcCQW5mlw3tTi+U8he+3NFy4Y0VgIYMppX3OTw5u9jsDyva/wV5W0bZYnxvvle0tdY2NnCxseSc9B4y2oy5mm2YPmJ5j89I3w9Nh6KTB8GbUVMROUh0Ez9Wg+zWZNb7myinpycziCCJJ9CCDldUTFpseRC0nBeFtbFFIc2cNmht9nKal0huOtwEFRTcFR/Q2veHB/0ho2scprsgBHTKfQq6g7PYmTT+04GnBaXNaQ12aW4BtqbBuiN40r5IqaIRMY981XTxNEmfICX52uOQg6OY0qyw6PEPrPpbqQx91JYQNmD8+XTV+lt0GSHCIdhtDYFznPpM7mj7DhdzjblY6kqmw/hxkkz6XumkU3jdNa8pylwYwa2ALsulhfK5eocLMvQUvnTQ/8Abam0/D0Uc0ssbMr5svekfbLL2cRtfU680Hn0HDAFPhveNcHvmhZI11wR9TK5zSOWyscU4VbHS15LModI3JoLOZlp23HlmzD4LXYjT3lpmkAgyPcCd2vjieWuHqQlxPRPkopWRtzPcGWaLa2kYT8gT8EGcx7g9z5GFukQina7yc4xZBb3NPos3w3TH6AznlD2gDoHG2t+pPLRer17rsIta1+husDhsDWwPaAGtD5Gi32R3jhugH4XpTLRzNbbMXgC+guGwnX4ArURt/hx/wCVZ85pFh6PEs5jpm1Qo4IYI5J5muYySWWW+SMPdt4RcndbDA6bu6lo751R/BGfWvLSXjvpSDduh0IHwQOiw8wmhjPiLBK1xA00iaL+WqdJh7o3wAeId9M8kDQB4e4X/tAK/ITHIKGSm7uaBt76Tn1LD+K5JhuV0Qb7DRID18WW34q0no2uex53YHAdPHlv/dCc9qDGYxjzKaVzXRvLQGNDg3w3IsNfiEXTwiSGN1uTHeg0Cm4nIcYYrXzOdIf1YmEj9pzU7Dm2hYOjG/cEFfiNH4XW3IA9Fl+IYrR3/pBbCvks0nosnxG68fx/coKTC6rKEY/EFQ99l0TTWILaasQUtSgX1igfVoCJpkDNImPqUO+ZApHJId8qSBNqE51QgMy7nQTSSJgcmXSQWNHU2VxDiazLXKaOYoNvhlQHOC3OFVQsB8F5RhldlN1qsO4gDbaoPR6N93Ov0H3lCYxXFo8LO8AIzt55TzHU+SqKTHAW6EXLbfHdWtFiAu7zDfUXQEcK3ym4Lblxa06ENLjbRaeMLOMrQJLkj2fxCPZWZxGRp42316Osgv4xZKiqhIwPGgJcNf6Li0/cq+pxHKSBrlAc7n4SSNPPRDcO4o00zXfYDpTc6f7x529yDR2XnPERq2uxKR9G6Rj4HQwytliAZAI3FxyuN9XEuP6tltq2qJjjdG6wc+I36sc5t/UFT4g1j2Ojk1bIHMLT9oFpuPS6DP8ACte+SSAyROhP0FoDXOa7O0Phs8Zdgb7HVa0FZ5sIZVwBgsxtK+Novs1skNvkrsTtz5bjNbNl55b2vbpdAS0pkuyAw6sc6Wpa43EcjAzS1muiY4jz1JRXfB18pBynKbG9nCxIPQ6j1QZCtcyoc8sIc1pEZIvo9jnMeLHodFLw0wCGw5TVA/8Audf5oLhuIgzt5GpqB61ErvhyVhgxsZR0qqgesl/xQO4q4eirIoIppu5H0lj2gODXSuaHfVsNwQ4gnUahVdTg8dBiFKyjzRsqoqps8Od7mOEcWZs2VxNnBxtfndWNNhzMRpMtW3NaebI5v1b4zFPIyN0bm6tcGtGvNGYNwpBAXzNfLPK6N0YmnldM8M1uxjjo0X6IDuEf/b6T/lof+21W2VVPCWlBSj/gRD9gBHtqg+MujcHAh2VzSCLi40PkR8kHZ4blp/Rv8xZDYriDYIXyvuWsAJyi51cGiw95CHwTECaKGWZ1yYGSSPNhrkzPcQNuZQnGDw/Dpy3UGIOBHMZmOBCC0rR4T7llMHo81I93/Fmt/wBV4JtzWixitbFDJI82axpc42vYBVHBjM9I/UFplm06fWu1Hv3Qed8OUlJHiEpru78cEToHT5e7cwAtkIDtM1229VedmbPr5S0Whcx7qYEEWgNVLktfluR5K1oqaGSGBs8TJfFIGZ2NcGlrnE77bK1hYBW6CwFM0ADQACV+iC9KHjna8XaQRrqPIkH5gqKHEAZXstbuyzXrnaHfiqigqe7pSRa4MjgD5zOH4oC8QqXCeBoPhcJc3nlDMv3lTVU+RrnHkLqvxKvY2SJznAZRLf0ZdUtTxQwidhOoc8C/QPaB96CzqqEunMxOghyNHTUucfjp6KKGW0Y65dPgEHPxHGPtDYt353I/BZ+q4sYLAHYEfAgf6oLWtq7xkHezT6lZzEq1tj7lVYjxPfY8remyz9VixKDlfUeI2QRqCpoaN79SCpX4YUFe6oKjdOi30JUD6QoBzKmGRTup1EYUEJcknmNJBCGpwauhOCBBicI04KRoQMESc2JShqka1A1osntlISIUTigsKfE3t2KtKXieRtisvnXROQg3cfGpPtX/AHI/wR9PxoPdqDseT8/L0XnArSpWYmRyCD1Cn401Oo1Fr5nA/nM/TobI1vGUeVrblrAJy8NLTfOSWb+9eVx4yP0fmimY5HzaUHrlLxrDlY0l9mNgsAGnxN9vW/QBXH5a0zyC57tJHW8B9nIRfT3leJxYzBzzD4KV2LU3Jzr+4oPXzxdT5o5C59xFILd3JoS5haDp/R+SidxhEHCbvAJPodiDHJbvC9jstrdb6LyqLF4uUuX35vwRMWKQka1Av+s633IPU38cU0T53NlaS+WD7EhGUtY1525C/olT8aUsffFs8f1lb9rOPA9sTXP25WdrtovM4a6Em5qm+7M4fMhdfVQkk/SWf9R1/Xmg22EYo13fGJ7X/wAJmJte1nylzTr1Bun1HE0dPOY+8iDnVhzh7iC2N8QeXi22oHqqbs/AkM2SRr7PiBPjkDQ4O1yt1OoCv8X4MhmkbM4EvkdGxzmSvawtaC27Q0aGwG+3O6BnDfG0DAyMyRjNNUlzs3hAMr3tsTbe41IVthXGlM2OJpmhAPe5vH7Ni5zdPO6qW9nze+EbXOaDdwPevNmAAOvc6uzXsBpb3I2Ps9Aly964tyh3tPzZdW8ja9xfbyQLBeOYGR0cfexZTC7vHG4MbowzINtL3doeix/C3GLqN0ZcQ6nm7wSsF7t+ukyzAEb2Ow3aOoC2A4Aje63eVGXMQQDILgZh+cPhJuBsETh3BcLI8gY3KHvcGvY6UmxtYyONjrra2iCmpeNKb6PFGHtINFIx1o5C4ShrWMbe3MF2nuXMS43hdTuha5xaaNjQBE+/eg2cLkfogeSLn4Fgkm/NiMvLrltwBkHIZrXPlpZ22inh7Nae/iAvpcWdzufazabdEFJxPxzFJHVxh0hZJAwRfV5QHkOz3J1H2d1qeBHZsOY8XtJmcL6EgvO5CDpez6kJAdTtPhLi5zDZx0sG+LbX5LQ0cTYGiMARsaCGsEZa0a7McCQd0Hlp41ZTyd2WOcYZ59cwGjnOsBz5qOTtHuHeDxOg7m+Y6Ou45tvNYziqry19UN/r5Of9JVf0/wAvmg9An7SnZ8wY324321P5thZa9+d7qum7QZCLCw8LmaNGxfnv776LGmsPQJvelBpa3i+aQm5Ouby9uwdt+qFUzYo9xJ5m5PxNz80ECSpI6YlA51ZI47lSxYfK/YH4o/D8NN1qKGkyhBnKTg2R/tGyvaLghjdTr71bipy6BSCtQByYUxosAquppR0VtUVKrKiRBUz04VfNEFZVDlXTOQBSRhDSMRUhQ0hQCvaknPSQAhPATApGoHtClamNTwgkangqMFOBQJxUTipCo3IIiuLpC4g4kkuIOrt01JA/MldMXUD7pXTLrqB6V0xdQX3CPFbqGVzwzvGvbZzc7mG49lzXN1BFz6rYR9tBFh9GOUWygS89bkktJJ1XmF11B6p/tv3P0U3Lg/8APWsRoLHLcDy8z1Uje3p+bN9Ebe1vzx6k7ZOpXk9126D1b/bw7lSa3vrUSWvcm+UNtzUbu3ia9xSx8z+eltqb+zsvLV1B6U7tyqb3FPBe9xd0hsSLXHwTD251nKGnHwkP3uXnQYVI2AlBuJO2mvIAAgbbpGSf2neQVVP2j178315bm3yNa21zfw/o69FRMoieSKiwolBXuJJJJJJNyTuSdyU5sat48GPRGQ4N5IKOKlJRsGEk8lo6XCB0VrT4cAgzlNgHVWdPgXktDDTBFNhCCppsMDeSJdFbZFvUbigqp2kKNr0fPGhe6QRSFBTo2ZVtS9ADUOVdM5F1DkBK5APK5DSOUsrkNIUEb3JJjiuIIAnhMCeEErSpAomqQIHhOCYCntQIpjlKQo3BBEQuWTyFyyBllyyeVxA2yVk6yVkDbJZVIAuhiCOy5ZT5Eu7QQWXVOIku5QQWSsiBCninQC2XQxGtplPFSIK9kJRUNEeitqagHRWkOHgIKSDDfJWUOFjorDuQE0SWQOp8MHRWUOHNHJCRVSNiqkDvoYCXcgKXvLppKDrSApGyqABdCAts6nZOq4FPY9AZJIh3TJjpFC4oJnzId86ikchXuQSTzquqHqSQoWUoBJygJii5igpSgFkQ71PIUO8oIXLq45JBACngqMJ4QStKkCiaVI0oHhSNUbSntcgkTXBLMkSgYQmFPJTCg4uJXSug6kuXSugeE4KO6cCglCcFGCugoJguqMFPBQPAUjQo2qViCVjUVEhmIhhQHwy2RsdUqhr04TILV84UDnoPv05syAtr0VTuVc16LhkQWbXLhkQ7J10yIJ+9SEyHzppKAsTJvfIW6WZAYJU8OQbXKVsiCSQIaRSvlQk0qCOQoSYp0sqGkkQDzIKVEyvQsrkAkqHciJCoHoIXJJOSQDhPCSSBwTgUkkDw5Oa5JJA+67dJJA0lMJSSQNuldJJBy67dJJArpwKSSBwKeCkkgcCpAUkkD2lTsckkgma9O71dSQd71d71cSQdEieyVdSQSiZOFQkkgeKoqVtUUkkEjalSCdJJA9sidnSSQOa5OzpJIGPkQ0r0kkAcpQzykkgGe5DSFJJAM8qF6SSCFxSSSQf/2Q=="/>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1044" name="Picture 20" descr="http://t3.gstatic.com/images?q=tbn:ANd9GcQi6mGNrYdK2T5Sy4GMY1iGoKCOplQpp7e7KlR5-Cx0PSnkbOP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0" y="3232423"/>
            <a:ext cx="3581400" cy="1276350"/>
          </a:xfrm>
          <a:prstGeom prst="rect">
            <a:avLst/>
          </a:prstGeom>
          <a:noFill/>
          <a:extLst>
            <a:ext uri="{909E8E84-426E-40DD-AFC4-6F175D3DCCD1}">
              <a14:hiddenFill xmlns:a14="http://schemas.microsoft.com/office/drawing/2010/main">
                <a:solidFill>
                  <a:srgbClr val="FFFFFF"/>
                </a:solidFill>
              </a14:hiddenFill>
            </a:ext>
          </a:extLst>
        </p:spPr>
      </p:pic>
      <p:sp>
        <p:nvSpPr>
          <p:cNvPr id="13" name="AutoShape 22" descr="data:image/jpeg;base64,/9j/4AAQSkZJRgABAQAAAQABAAD/2wCEAAkGBhQSEBQUExQUFRQVFBQUFBcUFxcUFBQUFBUVFRUUFxQXHCYeFxkkHBQUHy8gJCcpLCwsFR4xNTAqNSYrLCkBCQoKDgwOGg8PGiwkHyQpLCwsKSwsLCwpLCwsLCwsLCkpKSwsLCwsKSwsKSwsLCwsLCwsLCw1LCwsLCwsLCosLP/AABEIAMIBAwMBIgACEQEDEQH/xAAbAAABBQEBAAAAAAAAAAAAAAAAAQIDBAUGB//EAEIQAAICAQMCBAIHBQUFCQAAAAECABEDBBIhBTEGE0FRImEHFDJxgZGhI0Kx0fAzUmLB4RVygrLxJDRDU2OSoqPi/8QAGgEAAgMBAQAAAAAAAAAAAAAAAQIAAwQFBv/EAC4RAAICAQIFAgQGAwAAAAAAAAABAhEDEiEEEzFBUSJhcZGh0QUUMoHB8CNC4f/aAAwDAQACEQMRAD8A8e2xy4ookixpZHRS2LEIjobZVqEsZUKjisSo6kmSwixIXHsg6LG3E3Qog+4kbuhcJB8UCMBkqGBuiDgsdtjlEfUpcwWRbYhElIiESaiWQtG3JHEhYy1O0EeDFEiuKGhoBJCN3RbgYAiRTEJksIXCEKg1EFhEgRJZBC8S4wrF28S1Jdh0OMJHuhDTCMWSqJEskBmOQrJBAtIjkjbkUAUSl424yKBHqiUOhHBI8YD7GSwWQwIljyD7GNOONqBqIYSQpE2RlINjRJEaN2RwWRhJ1eP8yQBI7ZKnFCkm+JvEbsibJNKII7SEyUpGlZZHYKI4sdthtjNkEhHbIbIrkQTdHXE2xKgAOqEZDdJRB9xZHcUNFaYRWkbR5MYxhiMhkIQl249jLiF4wtAGVaSUOuOAjVEnwYSxoQSdCt0GPHc19B0Fn79pr9C8OEkWOZ6V0Twiqruy8bRZHbj3J9BOPxP4hT0YlbMWTN2icJ0TwmMnZSxuj+E7Dp30f80VQcA81fr7CRt4uTFlzrol+sBcfmECkw4vLU72D/vA/DwByb5N8cjrfpQ1zk7ci4h7Y0Uf/JrP6zJDHmzu8jdeLKdM5nZ9Q8EIMuFDst95Hw99i2bNcd5R6n9GqkcKL9Np9T24b/KZPTOq6nNo82ZtRqfNQuUbcwxKqIrMGIBAdt1AGrIqZmj+kXW4yLy+YAe2RVYfmAG/WWflssX/AIpNV7k5cuzGdZ+j/NisqCw9q5/L+VzlsmAg8ip65p/pEGfTgZ08gZG2DMB5mP4Spy0htgdrVdMAWFmXPE/gDBqcIy6coDttSpBRx6cjj8fzv02Ys+SG2Xf3+6+3yHjklHaR4ptjlWWNdoWxOVYEEEgg+4kKzo6rWxqu0endF6ehwYvgX+zT90f3R8poP0pCOES/9xf5SDo2oUYcQP8A5eP/AJF/nNkdrH3zwGfJkjkb36lDe5hZek8fCuGyR3RaK0brjv8A6x6dKx7RuTEWobqRa3djQr3lo50XaN3CAgnbxYBHJAoH4X4Er5Cl2SwYMSfhYfvbhvXtwXUgn+Jlynkltb+TImznPF+gRNOSqKDuXkKAeSfUCcOVnfeMyfq5BYE7k9K77uf0P5Thanp/wpvkbu9y2L2I9skxYCxoC5o9H6Hk1DhUBJP8PU36D5z0zwz4X0+HGz5GXfjJVy3AxutWLNV3HPqD3oy/iuMhgVPd+Pv4Qk8qjscJ03wPmyFNylQxoWCT2v7I5H41OpwfRZVWHa770vP3Hn9Zt9Q8aYXQY9LhyZ2TJhO7HWNBkD70G5huIJRhe2qvmZ3UfH/UQVLafHgQ5Bi3FGyFSxK+r89m5qjtNGY28+VW5afZL+XuVeuXcz8vgOsxxjHzs31uBatxF1uuuJQ1ngraTaMv4GvzM6BOodQD+dkbANzNi3HC3KY8oxoaVhwz5OBd1Z9pX0P0r7HZNRpx9ohmxG/s/CTsfuOP70zL81q9Mm18RfX2ZxWo8MH4tvoamHqtCyHkT3Loek0ur0948ivmotk2jY25jfOI0QvNA+wHJnLeKfC5wj4x37EdmPy+fymzHxmXG6yq15Hjlkup5YYgaavU+lFORMoideElNWjZGSkg3QLRhiXGosSFJhEhDuGiCPEYI9YshmSKJ0fh/pm4jj+v6/zmHo8VsJ6d4L6KWZeLHc+9D+fb8ZyuPz8rHt1ZizzpUdF4Z0a6YK+dTtIYq9fAgUXeQ/u2Lo1XHeyJyH0g+Nc2ofy1V8WnoFQylGzL6ZGvup9B2/Htp/Sn4lrbpE4FB8wHHzTH/Bj/AMM47xF1xM64VQZKxDIC2UqXO991ErwxHNuaLXyBUy8BglSlJddyjHHuyDpXiLLp1dU2FcgIYOivdo+O7IsUMjetc83zMzdG3LfT9Pibd5mQpWzbQvdbU33UPi/CvWdnlqFyov2RAMhr5Hv84Bpsf7K0tf8AeqNeq8XX5+3H+Ku6mV9X0rEisRqUdh2UKef+IEj+P4c0qyQe2/yf2BqRe1Hiovok02yguwbtxK/AcjArjqkc+YdzX8VDtF8PeK8mm3IbfA9jJjsiweCyH9x/mPx+XOgy70jIBnx7mVF3DczoMiqp4ZijKQ1C+KPNQ5MEXFpojiqOu6j0QZsY2MMi7N2nf/xHQcHDkUchkqgTQ7LzagcPkTaanY9F60mfUZsDBceHVPeIABRgzA/sHAXgeitXe79Jl+LelPjcNkUK7C3UEGnum+z2v7Vf4pmwKUHy5fsCDadMvaHx4caKvlXtVVvfV0AO22XR9JH/AKH/ANn/AOJwYjpU/wAL4aTtw+r+5dy0zr38bg2PLej6eYO+3bd7L/DtcYPGa/D+yPwnd9pBzYPFJ8I4HAqcpUUSz8hgX+v1YeWjf634kGdNoQrbKbLbh8IPAFD3lHpPS2zOFAuyAPmT/CUFWes/R30XHixNmzAbdrD4hagV+1J/D4fwf3jqMOGx+nZfyU5HoVI1E0uDpOk3uQWIo19rK9fCqfIc/hZM4rVLl6ltyPk2K7EDGqWqsMmLEl0w3/2q255ABodhLpw6fXqcj5Dixpl8rT4vMVVTFuxfDT2Q772r0Gyuy1OM6wfIzumJ3CgKKD2V3ojZMZZaDUxKnjnbMcMClLUv1eepVGHzNPUodBtHwZlyMpdcisF3YOdvDfFjJy9+LrsB3qdV8Y5c+MoVRbcMWUuXpXy5FW2Y8Bs2Q337C6AmJm1TNW5magFG4k0o7KL7D5Sbp/TGzbtpQbApO9tvDGuPevWbljUY3P5l1UrYuLq+ZDa5cim2Nh2BtuGNg9z6mbfSfFuPHh8vJhOQjC+IEsKId8jlORaqS2Mkjn9n7MZk6noLojMXx/DzQayy1e5eKI4YfepmXcbRCfQNRZ23U9bqdZnxajSJmUhcuxt6b7GZnZbB4VfrGPGqnuNoA5qdf0DrTatkTXhlynERiWwMWXszZNo7ZgNnwnsOQBuM816J4qzacBMQU8vQIYknIcRP2WBPOHHx2PIIINS11Ea7IyMcDo2Jl5x42U+a/lgMe/xHbi7UO3AvnJnwOfo2XuVzhex0nijoBRjQtTyp9xPPep6PY1+k9l0GbN1HTBGRcb4wVzlrGRcwFqFx1wGBVrJ7NQurnn/iLpW0EfxlHAZZY5cuYmOTi6ZxDRse4jDO+jooIRLhGGIxJEjBHrKZAZr9BxXk7T2jwVqFxJbpkFnaGCMyigCSzKCFHI5NDgzxzw61ZBPatHqwvStQQRu8nOR7/wBmRODxu+eKfg52b9Z5R4m0+R2+tsyMNRkcjY24odquEbirCZE7E12NEVMEzR6h1h8uPFjYJtwrsTaiqdveiR35s/MknuZnGdrDCo0y2PQbAQmn4f6WM+XaTSgFj70PQfpN0Mbk6QZSUVbM2Jc6fqXRMSXQPb3P9XOWYUxHtGy4njdSFxzWToPuOBjBHCUtFtGj0npmXO+zELYDdyyoALVQdzEAfEygc9yJ03ilDlAzHaDmwo+QWoYZ0vFl+C75ZCe057w/15tLkZ0Fll2/aZGA3q/wuhBHKAH3BI9Z1fSvE+FunZsORlXM7ZSqhGr4nGRQCBSjcWoXxOdn1xyRaVq19SqaknaR59FEfkXkwCzV0OmsWwqiP8uW+m4EbIgyPsQsA77S21b5baO9e07rqvR+jjTMMWqc5kWw21yMrc/DsKgAE1yDx8/WicwvGcP0nT7sq8WAbI965r8ar8Z6T4g85dImj/Z4/MO05N/w+UgL5sj2Bt523yb3kXOT8G6UPqMfPJyotfLctn+M2vpPz5U1eBcbPvXCWBSw3xM+4/Dz9lOfkJz+LUskscV0Vv8AfscvNH/JRx3VugPgxqzkbiQrpR3Y2Zd4B9DwPTtMVjL/AFDNmpVynLQG5Bk3VT87lDeh9/WZzTfhi69TLIryNJjTBjLmh6Ycis37q0CfmewmuEHJ0hpNRVspXFuXsnTfnM8xpY3HqBNPoSYslMDV0Qasi6N1Y5H4TqsPj/IptcGIUQFFvSIfJ3Y1G7hT9Xxj3Hxe9zkZ0/QPFKYMAxHz/wC2GRvL2UFFf2e77OQ0PjIJAA21zeTLjT3qwSR0n0Z+Ji3UmQgImoxLjVVNhTp8YGLlu52IRZ7lppeP9AqZWH974vnz3/W5z+PxumXNgG1l/wC143YnaiKpy5yzAAkhmXUKrG+2Ecn03fGX1ZAowHH9k3sYOb3E2TZNmz3nN4jacaVMzZFTWx5N1BKyMPnKhl/q5/an5gSgZ3EjoY/0oS4QhDRYMEkSME0eh9IbU6hMCFQ2QkAtYUUpY3QJ7KfSVTaStkqyfomSsgntnRKy9Oz47FsmRBfu+Oh+s8s674Ly6BceR8mFw7vjHlMW2tjC7g1qKIJqvQg3O/8Ao8x4cjDeiueGQuA21l9Vvse/b2nC49KUoTXwMHEwcZKzzHqHTjjXExYEZcfmCr4p3xlTYHIZG7cfOUZ1H0g9PfBrGxH+zWzg4ArFkd8tA+tM7jn2nN4cDOwVQST2E7fDu4pjR3I0QkgAWTwAO5m3pcw0i2xByMOw5Ne1+1+v8alfO6acbVIfKRTH91f8I/rn9JkOxYksbJ9TN0ZODtGiWPGoOMt2/p939F8emrrOvFxwO/eZNEmzHCaHRem+dko8KoLudyrwKAUM/wAIZmKqL9WEGXJe8jPGKgtiPR9LyZAzKvwrW92IXGt9tztSg/K7PpHP0p/M2J+0agf2QZu5r1UE8kelciaPXOtY8i4/IR8NYvKy4wxbDwwNpZv4ioZt3O4XZ7zM0nVcuJ/MxuyvVbh3qwa/QSj1vdDRtleqlnRfbHys/kCf8pULWZa0f7x+Vfi3+gMeu7N2KN7G34R8PfXNdjw87Cd2Ujisajc5uuPYH3YSPxZ0YaXWZsC7tuN6UtRYqQCGsAdwb/q5L4d8P5cuNtQmfHhCZBjUuzqxZgoNFFNCsijnvuqWdV4Uy/7ROmy5UORizHLZYMSjZL+KiWNEUa5Mz0ztaI/Toc4DF3zuNf8ARcceLI/1vCfLVm20Q3wpvKtRPlsaoXfp71OFKxJRMWWCq0dH4IIOrxKSQGdVJUlSNzBbDDkHnvOs8d9Q+o6tSqDKMmkbFuyu7OAWyhqybr/fF36CuJ570fUnHlVh3BBH3g2P1Anonj3Jh1KYMqAbcORRkLJkXEMebaaLKOQCFsJZ+KYuIkoyja9v78zh5lpybnn/AIl6+dU6ts2bQ/G7dbZHbIxBoUttQHoB3MwWnWddbR+S/lBN+4bdvmbiQRbAN8IxlQTt5IY1yBc5TaSaHJPaacDTWyofHv0I5uaRjhw05red1Hvxx2/GVFC4BbU2X0X0X5n5zP1GoZ23MbJ/qh7CbIZGnaNmXh4Qx1kfq8Lt8ff27d/Bp5uoqAa7zJJuFTpOg9OwIN2qfy3yYnfTF0L4QykhXyjuVJVlAAIsWwIoGZcvkxJKHQydH0LPlRnx4cjoqs7MqkoFUWzbqqhKJm3p/GOoTK+QFS2TTnTPuFg4yqqeLoNSjtxfNTN13VGyriVqAxY/LWvayST7kkyuLle6GVla5Y0r0DKly3ox2vsLY/cOT/KXqNgl0IOon4z8gB+QAMqSTNktiT6kn85HD3L4qkEIVEkoI245WkdxwMqcRiwMhnY+COvHG4UtVEEfynEq0sYcxU2O8y5uGjmg4PuZ8sdaPa/HvT8Ws0SZVKrkx8Jf7wY/Fi9yb5H3fMmefdSRcGnU4yqOxRPhYMzjYxyOaYlDu2jbQq67i5o+FfFI3qcvxBSDtPYN/fH+L+vas7x51HT5tUWwLRr9o3YO/uF9COxPqfzPO4Pn48q4eafm+3w/vy7mfHNw9Nb+Tm6hcQmITPRJUW9S70jQ+fnxYrrzMiY7q63sFuvXvOh6EMCHLp8mPzS55Yv5aKMO9i4cMKWrJ3WPhE5rp/VcmEk4nKk1dUexscEHsfWSZOs5WyDIcjeYAAGB2kAAihtqhRP5n3lMozcu1EVp3SZr6LouB3Yef2/dA5JvsCTz68i4/qvSMQFIK9ub/Oc75xvdZu7v1vvd+8kz9SdhRaboSgoaWt/Ik4ylPUtl43/6V1MsZ8lAIPTv/vHv+VAfhIgfLFn7foP7v+I/P2/P2kCtM0ltR0cL3s3Om9bzYk2IV2bi9PixZQGICkjzEarCgcewlzp/inNj1SakFGyINq2ihKCHGF2Y9oACnsKjukeOsuHAMJVMmNSdqvu20SDsZQQGUMCwB7FjVSg/W2yZ1zZKZgyE18O7a11x9n244AqhxKnGjqRyJo7Xq/jPqLYcozadVQhsWRvKdCpfehBbdQa/M7+tzmujeFtRqr8nGSBdsSES+Ph3uQu7kcXc2fEv0g49VgfGunbGXZW3ee2QfCxblWXvyR39vaP8KeLdHi0rYNXhyZlOU5Ao2bAdiqGBJDBvhI4NUZVMqnL07I5TVaLJgybciMjA8hlKnv7H04PM9M8G61NXpH0r0aUr358puxHzBP4fDOF8aeIceq1AfErJjXGmNFYAFQtkjgni2J73zKHQuvPpsy5ENEH17EeoI9QZh4rhufj09+q+KOTxUNS26mjl8GsufNiyv5flBSG2F94dtqMACPh9Seao8EiYeXOuIbcdF/3n9B8l/nPUOs/VNT0zJqG1OQPX2nYM3mckYdgA+E3W1aFKD6Enx92jcLJzXq69w4MyhG4/q8+Ph7+/yoYxv74/Tacu6ootmIVRxySaA5kRMUNN7W2wjbZ0HUPBGowY3fIFAT7Ys2O3YkBXPxfuk9j7SPrjo7AjLk8s841dGRVUBUAVSSOyKLBP2RcudR+kXPl0WPSFcYxogSwGLsAALJLEX35A9fumF1Dq75kxK9Vhx+WlAg7bvnnk/lM8IztOQMbafqSZJg6VYssCPlItVodosSDTawpddjH59cWFCdCOjT7iy1OdroV17yzmfalerd/kvp+Z5/Ae8ZhxgDce3oPf/SQuxY2fWJaXUs0uTImEbUkYRtSDjahAwgGIYsIVAEcDJVaQiPW5EhGi1iykGxJSQ3rR+fb8/SVEuP2mPtZS4krgjuIzdEGVh2b+X5Q873VT+n8Kj2gULccDEGYf3B+Z/nHjOfQIv4X/AM1wqiEmPCTzXHueAPxMa+dV+z8Te/oPuHr95/KR5XLfaYt9/b8pEVkcl2DFeQLXyYoaMIhK2aYkoeOGSRqscqxHI0xjIlGWKM0Gxyzp9KCJTKaQ8sclsVTlieZF1OKjIQsKaasxzVFhdVxR7fwkWRT6ciHkcSLdXYwpplNeA3QuHm33AP6RNw+Y/IywItxN0W19z+X+sPMUdgT98JAVSZKSF+Z9v5mQtqD9w+UjuS/AVG+pP5pJ5nu+h6P004NPQUqcOIuUwpkRyyqW+sZjjY4iDvv4koEEHjjwINH+ZM2XE59y+Lo2/GWHCuv1C6evJGVgm02oA7hT6qG3AfICY4SPw6ct8h7ybIQOBGU6WlE03uVNsJIWhLBClcURICMkAcJKgkQMlVxA20JItYkkuUcSr9aA7fykb6wmU6cknZToditEjPNieZ8ppSZZRKGjw0r+ZDfC02TSWC0aWkG+LvMCVB0khMLke8w3yUOtiwriOXIPeVdxhuiuJpjna7F5sw9xLGLVgDuJlb4b5W8SYZcRKReyPZ9IqiUN8N8jxbVZkncnZoZH4lNzI/Mh5kMMbiBKhZKqXIhk+UUZvvjSi+wGhxxxCsd539VE3D3gSkDcYVjak0TbG3GTJtJpNx5lw6ZV9pDpM22Gqz3MM9cpV2NsXFRsTPqvaVGzXI2MbNMMelFUp2Sb4RsSW7lZJ8Hzihk9jICw9v1MQke1S6yrT8Sx5ie0Zkzj0FSG4QOYVBCXCSJgJkw0g9SZU5JBckitcLlryB7Q8oewhUhdaKtwlvbFqGwaynUWpcqLJZNZT2w2H5y5UWoLYykU9h9jDYfYy6I4SWyzYobD7GG0+00BHXF1MDpGbUSadwqDUyvWZlwmiVHtGHEPYQqQNZRhcuHAvtG/Vh/Rj2HWircJaOkHuY06T5yaia4le4oaS/VD8ow4GHpCNaY5cvvzFL/0ZBFuHqGiZcDN2FxG07D90/lGrmPuZIurYephSiL6iPyz7H8oksfXm94Q+kFy8FpNLp2B/aFTZqyDxS13Uc2x/wDb+Moa3GquQjblHr/Xf75BJExxFFhqu4xUuTokUCPURmhHKxyiOuIBFMqaK2IY2OqBEZEGxYtQqEgkIsKkCEWEWpAphFEAIshZYAxbhUKgoVsWEIsFFbY2EWopENAsZFMWooEagWNqFR8XbDRLI6jhHbYoWHSSyLJiB9JVy6Qjkcj9ZoqsVccdRsZZKMWE1NRoL5EznxkGjFlFovjNSG3CH5wiDj0xySooEcuOXJFDY0COAkgxR3lSabK3JEYi3JPKgMcHKYupEcJKMUPLh5RNSIYsm8qHlQ8tk1EMJN5UXy5OUyaiGKBJvKh5cnLJqIoSYYooxycsmshiiS+VFGKTlE1kVRakvkxwwycpg1EFQqT+THDBDymLqRWqLtlryIDTw8tk1IrVHVLH1aOOlk5bBqRVqLUsjSH9I76qf0h0MmpFdRJEWSjRkRwwEen/AF/lGSfgGpDFTtK+q0W4cy6EMGTj+cagKVO0c6+jYGquE22xfKEq5aNHPZkKJIIsJF1Cx0UxISxFTAwiQkQBSYqwhIQIQhIQUQJhCMgCA8x1whAiBcB6RYSMgojgYkJADrhcSEHYg4GLuPvCEgADn3MVXN9zCEK6AH7zxyZIjn3PrCEKFJAx9/f+MmxNFhLEIywnrJcYiwjdhQyL3+6VHHMSESXUZEJhCERlx//Z"/>
          <p:cNvSpPr>
            <a:spLocks noChangeAspect="1" noChangeArrowheads="1"/>
          </p:cNvSpPr>
          <p:nvPr/>
        </p:nvSpPr>
        <p:spPr bwMode="auto">
          <a:xfrm>
            <a:off x="1222375" y="92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Tree>
    <p:extLst>
      <p:ext uri="{BB962C8B-B14F-4D97-AF65-F5344CB8AC3E}">
        <p14:creationId xmlns:p14="http://schemas.microsoft.com/office/powerpoint/2010/main" val="2995142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DÜZCE ÜNİVERSİTESİ STRATEJİK PLANI</a:t>
            </a:r>
            <a:endParaRPr lang="tr-TR" dirty="0"/>
          </a:p>
        </p:txBody>
      </p:sp>
      <p:sp>
        <p:nvSpPr>
          <p:cNvPr id="3" name="İçerik Yer Tutucusu 2"/>
          <p:cNvSpPr>
            <a:spLocks noGrp="1"/>
          </p:cNvSpPr>
          <p:nvPr>
            <p:ph idx="1"/>
          </p:nvPr>
        </p:nvSpPr>
        <p:spPr/>
        <p:txBody>
          <a:bodyPr/>
          <a:lstStyle/>
          <a:p>
            <a:r>
              <a:rPr lang="tr-TR" dirty="0" smtClean="0"/>
              <a:t>2010-2014 dönemi</a:t>
            </a:r>
          </a:p>
          <a:p>
            <a:r>
              <a:rPr lang="tr-TR" dirty="0" smtClean="0"/>
              <a:t>Beş başlık, 124 gösterge</a:t>
            </a:r>
          </a:p>
          <a:p>
            <a:r>
              <a:rPr lang="tr-TR" dirty="0" smtClean="0"/>
              <a:t>2012 yılı sonu ara raporu</a:t>
            </a:r>
          </a:p>
          <a:p>
            <a:pPr lvl="1"/>
            <a:r>
              <a:rPr lang="tr-TR" dirty="0" smtClean="0"/>
              <a:t>Temel sorunlar</a:t>
            </a:r>
          </a:p>
          <a:p>
            <a:pPr lvl="1"/>
            <a:r>
              <a:rPr lang="tr-TR" dirty="0" smtClean="0"/>
              <a:t>Eksik göstergeler</a:t>
            </a:r>
          </a:p>
          <a:p>
            <a:pPr lvl="1"/>
            <a:r>
              <a:rPr lang="tr-TR" dirty="0" smtClean="0"/>
              <a:t>İzlenebilirlik </a:t>
            </a:r>
          </a:p>
          <a:p>
            <a:pPr lvl="1"/>
            <a:r>
              <a:rPr lang="tr-TR" dirty="0" err="1" smtClean="0"/>
              <a:t>Maliyetlendirme</a:t>
            </a:r>
            <a:r>
              <a:rPr lang="tr-TR" dirty="0" smtClean="0"/>
              <a:t> </a:t>
            </a:r>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4</a:t>
            </a:fld>
            <a:endParaRPr lang="tr-TR"/>
          </a:p>
        </p:txBody>
      </p:sp>
    </p:spTree>
    <p:extLst>
      <p:ext uri="{BB962C8B-B14F-4D97-AF65-F5344CB8AC3E}">
        <p14:creationId xmlns:p14="http://schemas.microsoft.com/office/powerpoint/2010/main" val="3593063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DÜZCE ÜNİVERSİTESİ STRATEJİK PLANI YÖNTEMİ</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solidFill>
                  <a:srgbClr val="0070C0"/>
                </a:solidFill>
              </a:rPr>
              <a:t>Durum analizi</a:t>
            </a:r>
          </a:p>
          <a:p>
            <a:r>
              <a:rPr lang="tr-TR" dirty="0" smtClean="0">
                <a:solidFill>
                  <a:srgbClr val="0070C0"/>
                </a:solidFill>
              </a:rPr>
              <a:t>Geleceğe Bakış</a:t>
            </a:r>
          </a:p>
          <a:p>
            <a:r>
              <a:rPr lang="tr-TR" dirty="0" smtClean="0">
                <a:solidFill>
                  <a:srgbClr val="00B050"/>
                </a:solidFill>
              </a:rPr>
              <a:t>Misyon, vizyon, temel değerler</a:t>
            </a:r>
          </a:p>
          <a:p>
            <a:r>
              <a:rPr lang="tr-TR" dirty="0" smtClean="0">
                <a:solidFill>
                  <a:srgbClr val="FF0000"/>
                </a:solidFill>
              </a:rPr>
              <a:t>Amaçlar</a:t>
            </a:r>
          </a:p>
          <a:p>
            <a:pPr lvl="1"/>
            <a:r>
              <a:rPr lang="tr-TR" dirty="0" smtClean="0">
                <a:solidFill>
                  <a:srgbClr val="FF0000"/>
                </a:solidFill>
              </a:rPr>
              <a:t>Her amacın altında en az bir hedef</a:t>
            </a:r>
          </a:p>
          <a:p>
            <a:r>
              <a:rPr lang="tr-TR" dirty="0" smtClean="0">
                <a:solidFill>
                  <a:srgbClr val="FF0000"/>
                </a:solidFill>
              </a:rPr>
              <a:t>Performans göstergeleri</a:t>
            </a:r>
          </a:p>
          <a:p>
            <a:r>
              <a:rPr lang="tr-TR" dirty="0" smtClean="0"/>
              <a:t>Stratejiler</a:t>
            </a:r>
          </a:p>
          <a:p>
            <a:r>
              <a:rPr lang="tr-TR" dirty="0" smtClean="0"/>
              <a:t>Tüm amaç ve hedefleri içeren tahmini maliyet tablosu</a:t>
            </a:r>
          </a:p>
          <a:p>
            <a:r>
              <a:rPr lang="tr-TR" dirty="0" smtClean="0"/>
              <a:t>İzleme ve Değerlendirme</a:t>
            </a:r>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5</a:t>
            </a:fld>
            <a:endParaRPr lang="tr-TR"/>
          </a:p>
        </p:txBody>
      </p:sp>
    </p:spTree>
    <p:extLst>
      <p:ext uri="{BB962C8B-B14F-4D97-AF65-F5344CB8AC3E}">
        <p14:creationId xmlns:p14="http://schemas.microsoft.com/office/powerpoint/2010/main" val="1376281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STRATEJİK YÖNETİM</a:t>
            </a:r>
            <a:endParaRPr lang="tr-TR" dirty="0"/>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6</a:t>
            </a:fld>
            <a:endParaRPr lang="tr-T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84783"/>
            <a:ext cx="8208912" cy="48245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57006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HEDEFLENEN YAPI</a:t>
            </a:r>
            <a:endParaRPr lang="tr-TR" dirty="0"/>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7</a:t>
            </a:fld>
            <a:endParaRPr lang="tr-TR"/>
          </a:p>
        </p:txBody>
      </p:sp>
      <p:grpSp>
        <p:nvGrpSpPr>
          <p:cNvPr id="7" name="İçerik Yer Tutucusu 5"/>
          <p:cNvGrpSpPr>
            <a:grpSpLocks/>
          </p:cNvGrpSpPr>
          <p:nvPr/>
        </p:nvGrpSpPr>
        <p:grpSpPr bwMode="auto">
          <a:xfrm>
            <a:off x="457200" y="1600200"/>
            <a:ext cx="8229600" cy="4525963"/>
            <a:chOff x="60" y="1104"/>
            <a:chExt cx="5575" cy="3125"/>
          </a:xfrm>
        </p:grpSpPr>
        <p:graphicFrame>
          <p:nvGraphicFramePr>
            <p:cNvPr id="8" name="Diyagram 7"/>
            <p:cNvGraphicFramePr/>
            <p:nvPr>
              <p:extLst>
                <p:ext uri="{D42A27DB-BD31-4B8C-83A1-F6EECF244321}">
                  <p14:modId xmlns:p14="http://schemas.microsoft.com/office/powerpoint/2010/main" val="3271998053"/>
                </p:ext>
              </p:extLst>
            </p:nvPr>
          </p:nvGraphicFramePr>
          <p:xfrm>
            <a:off x="60" y="1104"/>
            <a:ext cx="5575" cy="3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4396" name="AutoShape 60"/>
            <p:cNvCxnSpPr>
              <a:cxnSpLocks noChangeShapeType="1"/>
            </p:cNvCxnSpPr>
            <p:nvPr/>
          </p:nvCxnSpPr>
          <p:spPr bwMode="auto">
            <a:xfrm flipV="1">
              <a:off x="1043" y="3301"/>
              <a:ext cx="341" cy="305"/>
            </a:xfrm>
            <a:prstGeom prst="bentConnector3">
              <a:avLst>
                <a:gd name="adj1" fmla="val 121639"/>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14397" name="AutoShape 61"/>
            <p:cNvCxnSpPr>
              <a:cxnSpLocks noChangeShapeType="1"/>
            </p:cNvCxnSpPr>
            <p:nvPr/>
          </p:nvCxnSpPr>
          <p:spPr bwMode="auto">
            <a:xfrm flipV="1">
              <a:off x="3402" y="3251"/>
              <a:ext cx="404" cy="355"/>
            </a:xfrm>
            <a:prstGeom prst="bentConnector3">
              <a:avLst>
                <a:gd name="adj1" fmla="val 91032"/>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14398" name="AutoShape 62"/>
            <p:cNvCxnSpPr>
              <a:cxnSpLocks noChangeShapeType="1"/>
            </p:cNvCxnSpPr>
            <p:nvPr/>
          </p:nvCxnSpPr>
          <p:spPr bwMode="auto">
            <a:xfrm rot="5400000" flipH="1" flipV="1">
              <a:off x="4972" y="3283"/>
              <a:ext cx="330" cy="316"/>
            </a:xfrm>
            <a:prstGeom prst="bentConnector3">
              <a:avLst>
                <a:gd name="adj1" fmla="val 6886"/>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14399" name="AutoShape 63"/>
            <p:cNvCxnSpPr>
              <a:cxnSpLocks noChangeShapeType="1"/>
            </p:cNvCxnSpPr>
            <p:nvPr/>
          </p:nvCxnSpPr>
          <p:spPr bwMode="auto">
            <a:xfrm rot="10800000">
              <a:off x="2133" y="3301"/>
              <a:ext cx="666" cy="305"/>
            </a:xfrm>
            <a:prstGeom prst="bentConnector3">
              <a:avLst>
                <a:gd name="adj1" fmla="val 102400"/>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14401" name="AutoShape 65"/>
            <p:cNvCxnSpPr>
              <a:cxnSpLocks noChangeShapeType="1"/>
            </p:cNvCxnSpPr>
            <p:nvPr/>
          </p:nvCxnSpPr>
          <p:spPr bwMode="auto">
            <a:xfrm flipV="1">
              <a:off x="3603" y="3759"/>
              <a:ext cx="1098" cy="297"/>
            </a:xfrm>
            <a:prstGeom prst="bentConnector3">
              <a:avLst>
                <a:gd name="adj1" fmla="val 94497"/>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14402" name="AutoShape 66"/>
            <p:cNvCxnSpPr>
              <a:cxnSpLocks noChangeShapeType="1"/>
            </p:cNvCxnSpPr>
            <p:nvPr/>
          </p:nvCxnSpPr>
          <p:spPr bwMode="auto">
            <a:xfrm rot="10800000">
              <a:off x="847" y="3759"/>
              <a:ext cx="2118" cy="270"/>
            </a:xfrm>
            <a:prstGeom prst="bentConnector3">
              <a:avLst>
                <a:gd name="adj1" fmla="val 101875"/>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2879090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STRATEJİK AMAÇ VE HEDEFLER</a:t>
            </a:r>
            <a:br>
              <a:rPr lang="tr-TR" dirty="0" smtClean="0"/>
            </a:br>
            <a:r>
              <a:rPr lang="tr-TR" dirty="0" smtClean="0"/>
              <a:t>PERFORMANS GÖSTERGELERİ</a:t>
            </a:r>
            <a:endParaRPr lang="tr-TR" dirty="0"/>
          </a:p>
        </p:txBody>
      </p:sp>
      <p:sp>
        <p:nvSpPr>
          <p:cNvPr id="3" name="İçerik Yer Tutucusu 2"/>
          <p:cNvSpPr>
            <a:spLocks noGrp="1"/>
          </p:cNvSpPr>
          <p:nvPr>
            <p:ph idx="1"/>
          </p:nvPr>
        </p:nvSpPr>
        <p:spPr/>
        <p:txBody>
          <a:bodyPr/>
          <a:lstStyle/>
          <a:p>
            <a:pPr marL="0" indent="0" algn="just">
              <a:buNone/>
            </a:pPr>
            <a:r>
              <a:rPr lang="tr-TR" dirty="0" smtClean="0"/>
              <a:t>ÖLÇEMEDİĞİNİZ ŞEYİ KONTROL EDEMEZSİNİZ, KONTROL EDEMEDİĞİNİZ ŞEYİ YÖNETEMEZSİNİZ.</a:t>
            </a:r>
          </a:p>
          <a:p>
            <a:pPr marL="0" indent="0" algn="just">
              <a:buNone/>
            </a:pPr>
            <a:r>
              <a:rPr lang="tr-TR" dirty="0"/>
              <a:t>	</a:t>
            </a:r>
            <a:r>
              <a:rPr lang="tr-TR" dirty="0" smtClean="0"/>
              <a:t>					        E. DEMİNG</a:t>
            </a:r>
            <a:endParaRPr lang="tr-TR" dirty="0"/>
          </a:p>
        </p:txBody>
      </p:sp>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8</a:t>
            </a:fld>
            <a:endParaRPr lang="tr-TR"/>
          </a:p>
        </p:txBody>
      </p:sp>
      <p:sp>
        <p:nvSpPr>
          <p:cNvPr id="6" name="AutoShape 4" descr="data:image/jpeg;base64,/9j/4AAQSkZJRgABAQAAAQABAAD/2wCEAAkGBhQSEBQUEhQVFBQUFBUUFBQUFBQVFRQUFBQVFBQUFBQXHCYeFxkkGRUUHy8gJCcpLCwsFR4xNTAqNSYrLCkBCQoKBQUFDQUFDSkYEhgpKSkpKSkpKSkpKSkpKSkpKSkpKSkpKSkpKSkpKSkpKSkpKSkpKSkpKSkpKSkpKSkpKf/AABEIAIYBeAMBIgACEQEDEQH/xAAbAAABBQEBAAAAAAAAAAAAAAAEAAIDBQYBB//EAEsQAAEDAgQDBQQFBgsHBQAAAAEAAgMEEQUSITEGQVEHEyJhkTJxgaEUI0KxwRYzUnKi8CQ0RFRigpKy0dLhF0NjdJOzwxU1U6PC/8QAFAEBAAAAAAAAAAAAAAAAAAAAAP/EABQRAQAAAAAAAAAAAAAAAAAAAAD/2gAMAwEAAhEDEQA/APImhTx3RcbGoljmDoghgkcEdEXFQHF429ETTcSx9AgQhd0KMpGOB2Ks8OxSF/RWMtREBfRAJFGTyUn0Q9D6IKbiyOM2Fiox2hMHJBaiEt5IulZfcLMTdobDyTWdoTAg2M1EDoAhxhxHJZhvaS0ck6btNB2CDU/QCeST6MjYLJjtM8kx/aXfkg2keHk8kJW0LgbWWaj7UrfZUE/aUXG+VBrBhxI1HuVlR4TtcLAN7SD+ifRSt7UnjYfIIN9VUoF2tFz9yVJQOGtl56O0t175f39Vf4R2tRAjvGEDmUGtfTeS59FPRWuBcQwVcYfG24N9dbaGxG1735WR4qo+Ud/dm/yoM79FNtkRBROPJXv0po/3R8tzra/RJ1fl0EJPrb7tUA1Ph9m6gKKpiJOgRVTjeQawkm2wJJ3sSRyGqTMTkd/Ji0Wv4rgjyLd7oKh9O7oh5KZ+1loBiZO8IB6X18tPRMlxIgXEFx1BJAN9iRzQYqTD35rmw10Vo3DS0clcPxdrtDByvzQss8b9Mrm6H2HXOgJ0bz22QUclM4ncIllB4RqNl5hL2jTXPh5nnrvzUZ7Rp/3KD1IweYSbT+YXlR7RJunzTD2gz/uUHqb6e3MJRxm9rheU/l3P+5XDxxP1+aD1iai0vfmmNom23C8qPHNQRa663iypO1z6oPS5IGjmEx7QPtBecsxWqd1t5lGMxJ7W+Im/PVBs+/HI3UokNiqLhOp759iNj1XoseFxhuyDITVLuar55L8ls6mhZ0VTVUrOiDNSS2bsqSquVp6yNoVDWvA2QU8jElypmSQCRpS7LkadLsgq6hMh3UlQFHFug0+CcloJm3as7gp2WmbqEGOxGPK9QNc07haqfChI74FCycMboKH6LGUv/S4z9tWtPw4XkgXFr3+GqJk4GnF7a2v8gD+KChGBNO0g+KeOFydpY/ibK5HBdVyb0Hrsk7hCrb9g72+KCmPCcnJ0Z/rhOZwbUHbuzz/Os/EqxjwGpvbJfyt03U7MEqtPqr5jYabkb289D6IKz8g6zlGD7pIz/wDpNPA1b/8AAfg5n+ZXsWEVVvzLd7XIO/RTswqqF7QM+JPzQZscEVv82kPuyn8UjwTW/wA2l9B/itKzDqsH+Lx+pH4ommgrLW+jRG/V4v8A3kGR/Iqt/msv9n/VNPB1YP5NL/Z/1W5hgrLfxWE9M0ltNiAMyUrK1o/i0NjpYStt77Z9EGp7KsIeMKcJM0To5pTuWPFrOALhqBc8uq9Cqabu4HHM4lrC/MfE+wGY6210B5Lzjg7EHRUR70NjJnkuwEEWGQdTobX5rO412pV8NRNFD3XdB2RuZma4AtfU218gg9ewR8jgSb2uL5h+l9YdOWj2j06JtKHukB7x9gXnSUODtSLOYem/lYLxUdq+KnZ0Q90LR0tzUZ7RMUNrPhZYkgsjibqd9t9yg98LmiXxuAGS1nENa7xOaTbny+ShxahJdG1ocfaNhKWbW1JJ8W/zXhP5e4s257xrgPFd0cbrcza428lraXtec2jY+bxVZYXgBgDHAusLEDw7agdEHqVRhwyAbdSLZtAT7VuoHohKemywu7t9/CTrY6kX3IO5N767rxDEO0fFZnXEjGDk1kYsNLbuueqF/LzFhc9+LaX+rjsBppbLYckHvNPQEvBkbG2zG5ctnaeIHNdoVLW05M3emxaHa5XtNsugJjI8O4FvO915Ee0PF2tJ72wI1cII9h55NtfmtvguOyy0MUkjs0j2h7jsHeIg3G3I2QeV1PDjXTSXqIWfWP3Eht4zp4WpM4Xh1zVjP6sMrr/II+qwWofJLIxpDO8cb5dAHOu3b9ZvqEQzgisc8sykOyZyDYeG5bf1B9EFQeH6Ub1Mh/VgI/vOXRhdCB7dQ4/qsb+Ks6fgepkERF7TX7vbUAXJ8hZSx9ns7iwXsXyPjBO2aO+Y6cvCUFP3dE3aKZ360jR9wTjXUrfZpR/WkJV7T9msjnsa51s+fXcDIQD965F2emzCSfE2R222Tl8UFC7HWD2IIm/P71E/H38g0e4LW0/Z40+0Tsz4lwJP3KdnBMQyk63Ef7RN/uQYKTEpHc1CM56rfu4ajaB4fsgn0P8Aoq6twsMO1h+9kFx2d4c3LmJ1W8fPYLC8KT5G2V7LiKAurqlS1dWo6qvVRU1aBVlSqOrkRNROqyolQBzuSUUzkkCjTpNlHGU950QV84UUY1U06iZug0GDnZaeJyymFPWlhkQExOs74FaKnw/M2/UfNZuOQZvVbXDB4B7kDaXC2+PKBf8AEg/4o8Uwba5AzXOvIloH4ImmaASetroTiKnjMYfI4hrDmOXny1ty1QFU8JJPkWn9/RExU99ejzf0sgOFn5ogb3BaLE823dl+VlfsjCAKmoGnK7KNHPv+0EqGiuynLW6NlcXeQvKL+pHqrSKCwsEsJpnMiY1+4Lr/ABe4j5EIAIaQujeA25+lE6dA+Mk+iONLd04te7Waf1X7I6np2svl0zOLj5uNrn5BZrjvH5KWP+ChpqZAXnNq1kMDS+SRw8gbDzcEFqaUGssR/Jv/ACi91W0eHBkFAHAtcJmtNx4r5ZgL3+CtaSXNUMcd30jXeWsjSdPij6mjbIWF4J7uQSN12c0EA+ejigztbhIZFiJcCQW5mlw3tTi+U8he+3NFy4Y0VgIYMppX3OTw5u9jsDyva/wV5W0bZYnxvvle0tdY2NnCxseSc9B4y2oy5mm2YPmJ5j89I3w9Nh6KTB8GbUVMROUh0Ez9Wg+zWZNb7myinpycziCCJJ9CCDldUTFpseRC0nBeFtbFFIc2cNmht9nKal0huOtwEFRTcFR/Q2veHB/0ho2scprsgBHTKfQq6g7PYmTT+04GnBaXNaQ12aW4BtqbBuiN40r5IqaIRMY981XTxNEmfICX52uOQg6OY0qyw6PEPrPpbqQx91JYQNmD8+XTV+lt0GSHCIdhtDYFznPpM7mj7DhdzjblY6kqmw/hxkkz6XumkU3jdNa8pylwYwa2ALsulhfK5eocLMvQUvnTQ/8Abam0/D0Uc0ssbMr5svekfbLL2cRtfU680Hn0HDAFPhveNcHvmhZI11wR9TK5zSOWyscU4VbHS15LModI3JoLOZlp23HlmzD4LXYjT3lpmkAgyPcCd2vjieWuHqQlxPRPkopWRtzPcGWaLa2kYT8gT8EGcx7g9z5GFukQina7yc4xZBb3NPos3w3TH6AznlD2gDoHG2t+pPLRer17rsIta1+husDhsDWwPaAGtD5Gi32R3jhugH4XpTLRzNbbMXgC+guGwnX4ArURt/hx/wCVZ85pFh6PEs5jpm1Qo4IYI5J5muYySWWW+SMPdt4RcndbDA6bu6lo751R/BGfWvLSXjvpSDduh0IHwQOiw8wmhjPiLBK1xA00iaL+WqdJh7o3wAeId9M8kDQB4e4X/tAK/ITHIKGSm7uaBt76Tn1LD+K5JhuV0Qb7DRID18WW34q0no2uex53YHAdPHlv/dCc9qDGYxjzKaVzXRvLQGNDg3w3IsNfiEXTwiSGN1uTHeg0Cm4nIcYYrXzOdIf1YmEj9pzU7Dm2hYOjG/cEFfiNH4XW3IA9Fl+IYrR3/pBbCvks0nosnxG68fx/coKTC6rKEY/EFQ99l0TTWILaasQUtSgX1igfVoCJpkDNImPqUO+ZApHJId8qSBNqE51QgMy7nQTSSJgcmXSQWNHU2VxDiazLXKaOYoNvhlQHOC3OFVQsB8F5RhldlN1qsO4gDbaoPR6N93Ov0H3lCYxXFo8LO8AIzt55TzHU+SqKTHAW6EXLbfHdWtFiAu7zDfUXQEcK3ym4Lblxa06ENLjbRaeMLOMrQJLkj2fxCPZWZxGRp42316Osgv4xZKiqhIwPGgJcNf6Li0/cq+pxHKSBrlAc7n4SSNPPRDcO4o00zXfYDpTc6f7x529yDR2XnPERq2uxKR9G6Rj4HQwytliAZAI3FxyuN9XEuP6tltq2qJjjdG6wc+I36sc5t/UFT4g1j2Ojk1bIHMLT9oFpuPS6DP8ACte+SSAyROhP0FoDXOa7O0Phs8Zdgb7HVa0FZ5sIZVwBgsxtK+Novs1skNvkrsTtz5bjNbNl55b2vbpdAS0pkuyAw6sc6Wpa43EcjAzS1muiY4jz1JRXfB18pBynKbG9nCxIPQ6j1QZCtcyoc8sIc1pEZIvo9jnMeLHodFLw0wCGw5TVA/8Audf5oLhuIgzt5GpqB61ErvhyVhgxsZR0qqgesl/xQO4q4eirIoIppu5H0lj2gODXSuaHfVsNwQ4gnUahVdTg8dBiFKyjzRsqoqps8Od7mOEcWZs2VxNnBxtfndWNNhzMRpMtW3NaebI5v1b4zFPIyN0bm6tcGtGvNGYNwpBAXzNfLPK6N0YmnldM8M1uxjjo0X6IDuEf/b6T/lof+21W2VVPCWlBSj/gRD9gBHtqg+MujcHAh2VzSCLi40PkR8kHZ4blp/Rv8xZDYriDYIXyvuWsAJyi51cGiw95CHwTECaKGWZ1yYGSSPNhrkzPcQNuZQnGDw/Dpy3UGIOBHMZmOBCC0rR4T7llMHo81I93/Fmt/wBV4JtzWixitbFDJI82axpc42vYBVHBjM9I/UFplm06fWu1Hv3Qed8OUlJHiEpru78cEToHT5e7cwAtkIDtM1229VedmbPr5S0Whcx7qYEEWgNVLktfluR5K1oqaGSGBs8TJfFIGZ2NcGlrnE77bK1hYBW6CwFM0ADQACV+iC9KHjna8XaQRrqPIkH5gqKHEAZXstbuyzXrnaHfiqigqe7pSRa4MjgD5zOH4oC8QqXCeBoPhcJc3nlDMv3lTVU+RrnHkLqvxKvY2SJznAZRLf0ZdUtTxQwidhOoc8C/QPaB96CzqqEunMxOghyNHTUucfjp6KKGW0Y65dPgEHPxHGPtDYt353I/BZ+q4sYLAHYEfAgf6oLWtq7xkHezT6lZzEq1tj7lVYjxPfY8remyz9VixKDlfUeI2QRqCpoaN79SCpX4YUFe6oKjdOi30JUD6QoBzKmGRTup1EYUEJcknmNJBCGpwauhOCBBicI04KRoQMESc2JShqka1A1osntlISIUTigsKfE3t2KtKXieRtisvnXROQg3cfGpPtX/AHI/wR9PxoPdqDseT8/L0XnArSpWYmRyCD1Cn401Oo1Fr5nA/nM/TobI1vGUeVrblrAJy8NLTfOSWb+9eVx4yP0fmimY5HzaUHrlLxrDlY0l9mNgsAGnxN9vW/QBXH5a0zyC57tJHW8B9nIRfT3leJxYzBzzD4KV2LU3Jzr+4oPXzxdT5o5C59xFILd3JoS5haDp/R+SidxhEHCbvAJPodiDHJbvC9jstrdb6LyqLF4uUuX35vwRMWKQka1Av+s633IPU38cU0T53NlaS+WD7EhGUtY1525C/olT8aUsffFs8f1lb9rOPA9sTXP25WdrtovM4a6Em5qm+7M4fMhdfVQkk/SWf9R1/Xmg22EYo13fGJ7X/wAJmJte1nylzTr1Bun1HE0dPOY+8iDnVhzh7iC2N8QeXi22oHqqbs/AkM2SRr7PiBPjkDQ4O1yt1OoCv8X4MhmkbM4EvkdGxzmSvawtaC27Q0aGwG+3O6BnDfG0DAyMyRjNNUlzs3hAMr3tsTbe41IVthXGlM2OJpmhAPe5vH7Ni5zdPO6qW9nze+EbXOaDdwPevNmAAOvc6uzXsBpb3I2Ps9Aly964tyh3tPzZdW8ja9xfbyQLBeOYGR0cfexZTC7vHG4MbowzINtL3doeix/C3GLqN0ZcQ6nm7wSsF7t+ukyzAEb2Ow3aOoC2A4Aje63eVGXMQQDILgZh+cPhJuBsETh3BcLI8gY3KHvcGvY6UmxtYyONjrra2iCmpeNKb6PFGHtINFIx1o5C4ShrWMbe3MF2nuXMS43hdTuha5xaaNjQBE+/eg2cLkfogeSLn4Fgkm/NiMvLrltwBkHIZrXPlpZ22inh7Nae/iAvpcWdzufazabdEFJxPxzFJHVxh0hZJAwRfV5QHkOz3J1H2d1qeBHZsOY8XtJmcL6EgvO5CDpez6kJAdTtPhLi5zDZx0sG+LbX5LQ0cTYGiMARsaCGsEZa0a7McCQd0Hlp41ZTyd2WOcYZ59cwGjnOsBz5qOTtHuHeDxOg7m+Y6Ou45tvNYziqry19UN/r5Of9JVf0/wAvmg9An7SnZ8wY324321P5thZa9+d7qum7QZCLCw8LmaNGxfnv776LGmsPQJvelBpa3i+aQm5Ouby9uwdt+qFUzYo9xJ5m5PxNz80ECSpI6YlA51ZI47lSxYfK/YH4o/D8NN1qKGkyhBnKTg2R/tGyvaLghjdTr71bipy6BSCtQByYUxosAquppR0VtUVKrKiRBUz04VfNEFZVDlXTOQBSRhDSMRUhQ0hQCvaknPSQAhPATApGoHtClamNTwgkangqMFOBQJxUTipCo3IIiuLpC4g4kkuIOrt01JA/MldMXUD7pXTLrqB6V0xdQX3CPFbqGVzwzvGvbZzc7mG49lzXN1BFz6rYR9tBFh9GOUWygS89bkktJJ1XmF11B6p/tv3P0U3Lg/8APWsRoLHLcDy8z1Uje3p+bN9Ebe1vzx6k7ZOpXk9126D1b/bw7lSa3vrUSWvcm+UNtzUbu3ia9xSx8z+eltqb+zsvLV1B6U7tyqb3FPBe9xd0hsSLXHwTD251nKGnHwkP3uXnQYVI2AlBuJO2mvIAAgbbpGSf2neQVVP2j178315bm3yNa21zfw/o69FRMoieSKiwolBXuJJJJJJNyTuSdyU5sat48GPRGQ4N5IKOKlJRsGEk8lo6XCB0VrT4cAgzlNgHVWdPgXktDDTBFNhCCppsMDeSJdFbZFvUbigqp2kKNr0fPGhe6QRSFBTo2ZVtS9ADUOVdM5F1DkBK5APK5DSOUsrkNIUEb3JJjiuIIAnhMCeEErSpAomqQIHhOCYCntQIpjlKQo3BBEQuWTyFyyBllyyeVxA2yVk6yVkDbJZVIAuhiCOy5ZT5Eu7QQWXVOIku5QQWSsiBCninQC2XQxGtplPFSIK9kJRUNEeitqagHRWkOHgIKSDDfJWUOFjorDuQE0SWQOp8MHRWUOHNHJCRVSNiqkDvoYCXcgKXvLppKDrSApGyqABdCAts6nZOq4FPY9AZJIh3TJjpFC4oJnzId86ikchXuQSTzquqHqSQoWUoBJygJii5igpSgFkQ71PIUO8oIXLq45JBACngqMJ4QStKkCiaVI0oHhSNUbSntcgkTXBLMkSgYQmFPJTCg4uJXSug6kuXSugeE4KO6cCglCcFGCugoJguqMFPBQPAUjQo2qViCVjUVEhmIhhQHwy2RsdUqhr04TILV84UDnoPv05syAtr0VTuVc16LhkQWbXLhkQ7J10yIJ+9SEyHzppKAsTJvfIW6WZAYJU8OQbXKVsiCSQIaRSvlQk0qCOQoSYp0sqGkkQDzIKVEyvQsrkAkqHciJCoHoIXJJOSQDhPCSSBwTgUkkDw5Oa5JJA+67dJJA0lMJSSQNuldJJBy67dJJArpwKSSBwKeCkkgcCpAUkkD2lTsckkgma9O71dSQd71d71cSQdEieyVdSQSiZOFQkkgeKoqVtUUkkEjalSCdJJA9sidnSSQOa5OzpJIGPkQ0r0kkAcpQzykkgGe5DSFJJAM8qF6SSCFxSSSQf/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7" name="AutoShape 6" descr="data:image/jpeg;base64,/9j/4AAQSkZJRgABAQAAAQABAAD/2wCEAAkGBhQSEBQUEhQVFBQUFBUUFBQUFBQVFRQUFBQVFBQUFBQXHCYeFxkkGRUUHy8gJCcpLCwsFR4xNTAqNSYrLCkBCQoKBQUFDQUFDSkYEhgpKSkpKSkpKSkpKSkpKSkpKSkpKSkpKSkpKSkpKSkpKSkpKSkpKSkpKSkpKSkpKSkpKf/AABEIAIYBeAMBIgACEQEDEQH/xAAbAAABBQEBAAAAAAAAAAAAAAAEAAIDBQYBB//EAEsQAAEDAgQDBQQFBgsHBQAAAAEAAgMEEQUSITEGQVEHEyJhkTJxgaEUI0KxwRYzUnKi8CQ0RFRigpKy0dLhF0NjdJOzwxU1U6PC/8QAFAEBAAAAAAAAAAAAAAAAAAAAAP/EABQRAQAAAAAAAAAAAAAAAAAAAAD/2gAMAwEAAhEDEQA/APImhTx3RcbGoljmDoghgkcEdEXFQHF429ETTcSx9AgQhd0KMpGOB2Ks8OxSF/RWMtREBfRAJFGTyUn0Q9D6IKbiyOM2Fiox2hMHJBaiEt5IulZfcLMTdobDyTWdoTAg2M1EDoAhxhxHJZhvaS0ck6btNB2CDU/QCeST6MjYLJjtM8kx/aXfkg2keHk8kJW0LgbWWaj7UrfZUE/aUXG+VBrBhxI1HuVlR4TtcLAN7SD+ifRSt7UnjYfIIN9VUoF2tFz9yVJQOGtl56O0t175f39Vf4R2tRAjvGEDmUGtfTeS59FPRWuBcQwVcYfG24N9dbaGxG1735WR4qo+Ud/dm/yoM79FNtkRBROPJXv0po/3R8tzra/RJ1fl0EJPrb7tUA1Ph9m6gKKpiJOgRVTjeQawkm2wJJ3sSRyGqTMTkd/Ji0Wv4rgjyLd7oKh9O7oh5KZ+1loBiZO8IB6X18tPRMlxIgXEFx1BJAN9iRzQYqTD35rmw10Vo3DS0clcPxdrtDByvzQss8b9Mrm6H2HXOgJ0bz22QUclM4ncIllB4RqNl5hL2jTXPh5nnrvzUZ7Rp/3KD1IweYSbT+YXlR7RJunzTD2gz/uUHqb6e3MJRxm9rheU/l3P+5XDxxP1+aD1iai0vfmmNom23C8qPHNQRa663iypO1z6oPS5IGjmEx7QPtBecsxWqd1t5lGMxJ7W+Im/PVBs+/HI3UokNiqLhOp759iNj1XoseFxhuyDITVLuar55L8ls6mhZ0VTVUrOiDNSS2bsqSquVp6yNoVDWvA2QU8jElypmSQCRpS7LkadLsgq6hMh3UlQFHFug0+CcloJm3as7gp2WmbqEGOxGPK9QNc07haqfChI74FCycMboKH6LGUv/S4z9tWtPw4XkgXFr3+GqJk4GnF7a2v8gD+KChGBNO0g+KeOFydpY/ibK5HBdVyb0Hrsk7hCrb9g72+KCmPCcnJ0Z/rhOZwbUHbuzz/Os/EqxjwGpvbJfyt03U7MEqtPqr5jYabkb289D6IKz8g6zlGD7pIz/wDpNPA1b/8AAfg5n+ZXsWEVVvzLd7XIO/RTswqqF7QM+JPzQZscEVv82kPuyn8UjwTW/wA2l9B/itKzDqsH+Lx+pH4ommgrLW+jRG/V4v8A3kGR/Iqt/msv9n/VNPB1YP5NL/Z/1W5hgrLfxWE9M0ltNiAMyUrK1o/i0NjpYStt77Z9EGp7KsIeMKcJM0To5pTuWPFrOALhqBc8uq9Cqabu4HHM4lrC/MfE+wGY6210B5Lzjg7EHRUR70NjJnkuwEEWGQdTobX5rO412pV8NRNFD3XdB2RuZma4AtfU218gg9ewR8jgSb2uL5h+l9YdOWj2j06JtKHukB7x9gXnSUODtSLOYem/lYLxUdq+KnZ0Q90LR0tzUZ7RMUNrPhZYkgsjibqd9t9yg98LmiXxuAGS1nENa7xOaTbny+ShxahJdG1ocfaNhKWbW1JJ8W/zXhP5e4s257xrgPFd0cbrcza428lraXtec2jY+bxVZYXgBgDHAusLEDw7agdEHqVRhwyAbdSLZtAT7VuoHohKemywu7t9/CTrY6kX3IO5N767rxDEO0fFZnXEjGDk1kYsNLbuueqF/LzFhc9+LaX+rjsBppbLYckHvNPQEvBkbG2zG5ctnaeIHNdoVLW05M3emxaHa5XtNsugJjI8O4FvO915Ee0PF2tJ72wI1cII9h55NtfmtvguOyy0MUkjs0j2h7jsHeIg3G3I2QeV1PDjXTSXqIWfWP3Eht4zp4WpM4Xh1zVjP6sMrr/II+qwWofJLIxpDO8cb5dAHOu3b9ZvqEQzgisc8sykOyZyDYeG5bf1B9EFQeH6Ub1Mh/VgI/vOXRhdCB7dQ4/qsb+Ks6fgepkERF7TX7vbUAXJ8hZSx9ns7iwXsXyPjBO2aO+Y6cvCUFP3dE3aKZ360jR9wTjXUrfZpR/WkJV7T9msjnsa51s+fXcDIQD965F2emzCSfE2R222Tl8UFC7HWD2IIm/P71E/H38g0e4LW0/Z40+0Tsz4lwJP3KdnBMQyk63Ef7RN/uQYKTEpHc1CM56rfu4ajaB4fsgn0P8Aoq6twsMO1h+9kFx2d4c3LmJ1W8fPYLC8KT5G2V7LiKAurqlS1dWo6qvVRU1aBVlSqOrkRNROqyolQBzuSUUzkkCjTpNlHGU950QV84UUY1U06iZug0GDnZaeJyymFPWlhkQExOs74FaKnw/M2/UfNZuOQZvVbXDB4B7kDaXC2+PKBf8AEg/4o8Uwba5AzXOvIloH4ImmaASetroTiKnjMYfI4hrDmOXny1ty1QFU8JJPkWn9/RExU99ejzf0sgOFn5ogb3BaLE823dl+VlfsjCAKmoGnK7KNHPv+0EqGiuynLW6NlcXeQvKL+pHqrSKCwsEsJpnMiY1+4Lr/ABe4j5EIAIaQujeA25+lE6dA+Mk+iONLd04te7Waf1X7I6np2svl0zOLj5uNrn5BZrjvH5KWP+ChpqZAXnNq1kMDS+SRw8gbDzcEFqaUGssR/Jv/ACi91W0eHBkFAHAtcJmtNx4r5ZgL3+CtaSXNUMcd30jXeWsjSdPij6mjbIWF4J7uQSN12c0EA+ejigztbhIZFiJcCQW5mlw3tTi+U8he+3NFy4Y0VgIYMppX3OTw5u9jsDyva/wV5W0bZYnxvvle0tdY2NnCxseSc9B4y2oy5mm2YPmJ5j89I3w9Nh6KTB8GbUVMROUh0Ez9Wg+zWZNb7myinpycziCCJJ9CCDldUTFpseRC0nBeFtbFFIc2cNmht9nKal0huOtwEFRTcFR/Q2veHB/0ho2scprsgBHTKfQq6g7PYmTT+04GnBaXNaQ12aW4BtqbBuiN40r5IqaIRMY981XTxNEmfICX52uOQg6OY0qyw6PEPrPpbqQx91JYQNmD8+XTV+lt0GSHCIdhtDYFznPpM7mj7DhdzjblY6kqmw/hxkkz6XumkU3jdNa8pylwYwa2ALsulhfK5eocLMvQUvnTQ/8Abam0/D0Uc0ssbMr5svekfbLL2cRtfU680Hn0HDAFPhveNcHvmhZI11wR9TK5zSOWyscU4VbHS15LModI3JoLOZlp23HlmzD4LXYjT3lpmkAgyPcCd2vjieWuHqQlxPRPkopWRtzPcGWaLa2kYT8gT8EGcx7g9z5GFukQina7yc4xZBb3NPos3w3TH6AznlD2gDoHG2t+pPLRer17rsIta1+husDhsDWwPaAGtD5Gi32R3jhugH4XpTLRzNbbMXgC+guGwnX4ArURt/hx/wCVZ85pFh6PEs5jpm1Qo4IYI5J5muYySWWW+SMPdt4RcndbDA6bu6lo751R/BGfWvLSXjvpSDduh0IHwQOiw8wmhjPiLBK1xA00iaL+WqdJh7o3wAeId9M8kDQB4e4X/tAK/ITHIKGSm7uaBt76Tn1LD+K5JhuV0Qb7DRID18WW34q0no2uex53YHAdPHlv/dCc9qDGYxjzKaVzXRvLQGNDg3w3IsNfiEXTwiSGN1uTHeg0Cm4nIcYYrXzOdIf1YmEj9pzU7Dm2hYOjG/cEFfiNH4XW3IA9Fl+IYrR3/pBbCvks0nosnxG68fx/coKTC6rKEY/EFQ99l0TTWILaasQUtSgX1igfVoCJpkDNImPqUO+ZApHJId8qSBNqE51QgMy7nQTSSJgcmXSQWNHU2VxDiazLXKaOYoNvhlQHOC3OFVQsB8F5RhldlN1qsO4gDbaoPR6N93Ov0H3lCYxXFo8LO8AIzt55TzHU+SqKTHAW6EXLbfHdWtFiAu7zDfUXQEcK3ym4Lblxa06ENLjbRaeMLOMrQJLkj2fxCPZWZxGRp42316Osgv4xZKiqhIwPGgJcNf6Li0/cq+pxHKSBrlAc7n4SSNPPRDcO4o00zXfYDpTc6f7x529yDR2XnPERq2uxKR9G6Rj4HQwytliAZAI3FxyuN9XEuP6tltq2qJjjdG6wc+I36sc5t/UFT4g1j2Ojk1bIHMLT9oFpuPS6DP8ACte+SSAyROhP0FoDXOa7O0Phs8Zdgb7HVa0FZ5sIZVwBgsxtK+Novs1skNvkrsTtz5bjNbNl55b2vbpdAS0pkuyAw6sc6Wpa43EcjAzS1muiY4jz1JRXfB18pBynKbG9nCxIPQ6j1QZCtcyoc8sIc1pEZIvo9jnMeLHodFLw0wCGw5TVA/8Audf5oLhuIgzt5GpqB61ErvhyVhgxsZR0qqgesl/xQO4q4eirIoIppu5H0lj2gODXSuaHfVsNwQ4gnUahVdTg8dBiFKyjzRsqoqps8Od7mOEcWZs2VxNnBxtfndWNNhzMRpMtW3NaebI5v1b4zFPIyN0bm6tcGtGvNGYNwpBAXzNfLPK6N0YmnldM8M1uxjjo0X6IDuEf/b6T/lof+21W2VVPCWlBSj/gRD9gBHtqg+MujcHAh2VzSCLi40PkR8kHZ4blp/Rv8xZDYriDYIXyvuWsAJyi51cGiw95CHwTECaKGWZ1yYGSSPNhrkzPcQNuZQnGDw/Dpy3UGIOBHMZmOBCC0rR4T7llMHo81I93/Fmt/wBV4JtzWixitbFDJI82axpc42vYBVHBjM9I/UFplm06fWu1Hv3Qed8OUlJHiEpru78cEToHT5e7cwAtkIDtM1229VedmbPr5S0Whcx7qYEEWgNVLktfluR5K1oqaGSGBs8TJfFIGZ2NcGlrnE77bK1hYBW6CwFM0ADQACV+iC9KHjna8XaQRrqPIkH5gqKHEAZXstbuyzXrnaHfiqigqe7pSRa4MjgD5zOH4oC8QqXCeBoPhcJc3nlDMv3lTVU+RrnHkLqvxKvY2SJznAZRLf0ZdUtTxQwidhOoc8C/QPaB96CzqqEunMxOghyNHTUucfjp6KKGW0Y65dPgEHPxHGPtDYt353I/BZ+q4sYLAHYEfAgf6oLWtq7xkHezT6lZzEq1tj7lVYjxPfY8remyz9VixKDlfUeI2QRqCpoaN79SCpX4YUFe6oKjdOi30JUD6QoBzKmGRTup1EYUEJcknmNJBCGpwauhOCBBicI04KRoQMESc2JShqka1A1osntlISIUTigsKfE3t2KtKXieRtisvnXROQg3cfGpPtX/AHI/wR9PxoPdqDseT8/L0XnArSpWYmRyCD1Cn401Oo1Fr5nA/nM/TobI1vGUeVrblrAJy8NLTfOSWb+9eVx4yP0fmimY5HzaUHrlLxrDlY0l9mNgsAGnxN9vW/QBXH5a0zyC57tJHW8B9nIRfT3leJxYzBzzD4KV2LU3Jzr+4oPXzxdT5o5C59xFILd3JoS5haDp/R+SidxhEHCbvAJPodiDHJbvC9jstrdb6LyqLF4uUuX35vwRMWKQka1Av+s633IPU38cU0T53NlaS+WD7EhGUtY1525C/olT8aUsffFs8f1lb9rOPA9sTXP25WdrtovM4a6Em5qm+7M4fMhdfVQkk/SWf9R1/Xmg22EYo13fGJ7X/wAJmJte1nylzTr1Bun1HE0dPOY+8iDnVhzh7iC2N8QeXi22oHqqbs/AkM2SRr7PiBPjkDQ4O1yt1OoCv8X4MhmkbM4EvkdGxzmSvawtaC27Q0aGwG+3O6BnDfG0DAyMyRjNNUlzs3hAMr3tsTbe41IVthXGlM2OJpmhAPe5vH7Ni5zdPO6qW9nze+EbXOaDdwPevNmAAOvc6uzXsBpb3I2Ps9Aly964tyh3tPzZdW8ja9xfbyQLBeOYGR0cfexZTC7vHG4MbowzINtL3doeix/C3GLqN0ZcQ6nm7wSsF7t+ukyzAEb2Ow3aOoC2A4Aje63eVGXMQQDILgZh+cPhJuBsETh3BcLI8gY3KHvcGvY6UmxtYyONjrra2iCmpeNKb6PFGHtINFIx1o5C4ShrWMbe3MF2nuXMS43hdTuha5xaaNjQBE+/eg2cLkfogeSLn4Fgkm/NiMvLrltwBkHIZrXPlpZ22inh7Nae/iAvpcWdzufazabdEFJxPxzFJHVxh0hZJAwRfV5QHkOz3J1H2d1qeBHZsOY8XtJmcL6EgvO5CDpez6kJAdTtPhLi5zDZx0sG+LbX5LQ0cTYGiMARsaCGsEZa0a7McCQd0Hlp41ZTyd2WOcYZ59cwGjnOsBz5qOTtHuHeDxOg7m+Y6Ou45tvNYziqry19UN/r5Of9JVf0/wAvmg9An7SnZ8wY324321P5thZa9+d7qum7QZCLCw8LmaNGxfnv776LGmsPQJvelBpa3i+aQm5Ouby9uwdt+qFUzYo9xJ5m5PxNz80ECSpI6YlA51ZI47lSxYfK/YH4o/D8NN1qKGkyhBnKTg2R/tGyvaLghjdTr71bipy6BSCtQByYUxosAquppR0VtUVKrKiRBUz04VfNEFZVDlXTOQBSRhDSMRUhQ0hQCvaknPSQAhPATApGoHtClamNTwgkangqMFOBQJxUTipCo3IIiuLpC4g4kkuIOrt01JA/MldMXUD7pXTLrqB6V0xdQX3CPFbqGVzwzvGvbZzc7mG49lzXN1BFz6rYR9tBFh9GOUWygS89bkktJJ1XmF11B6p/tv3P0U3Lg/8APWsRoLHLcDy8z1Uje3p+bN9Ebe1vzx6k7ZOpXk9126D1b/bw7lSa3vrUSWvcm+UNtzUbu3ia9xSx8z+eltqb+zsvLV1B6U7tyqb3FPBe9xd0hsSLXHwTD251nKGnHwkP3uXnQYVI2AlBuJO2mvIAAgbbpGSf2neQVVP2j178315bm3yNa21zfw/o69FRMoieSKiwolBXuJJJJJJNyTuSdyU5sat48GPRGQ4N5IKOKlJRsGEk8lo6XCB0VrT4cAgzlNgHVWdPgXktDDTBFNhCCppsMDeSJdFbZFvUbigqp2kKNr0fPGhe6QRSFBTo2ZVtS9ADUOVdM5F1DkBK5APK5DSOUsrkNIUEb3JJjiuIIAnhMCeEErSpAomqQIHhOCYCntQIpjlKQo3BBEQuWTyFyyBllyyeVxA2yVk6yVkDbJZVIAuhiCOy5ZT5Eu7QQWXVOIku5QQWSsiBCninQC2XQxGtplPFSIK9kJRUNEeitqagHRWkOHgIKSDDfJWUOFjorDuQE0SWQOp8MHRWUOHNHJCRVSNiqkDvoYCXcgKXvLppKDrSApGyqABdCAts6nZOq4FPY9AZJIh3TJjpFC4oJnzId86ikchXuQSTzquqHqSQoWUoBJygJii5igpSgFkQ71PIUO8oIXLq45JBACngqMJ4QStKkCiaVI0oHhSNUbSntcgkTXBLMkSgYQmFPJTCg4uJXSug6kuXSugeE4KO6cCglCcFGCugoJguqMFPBQPAUjQo2qViCVjUVEhmIhhQHwy2RsdUqhr04TILV84UDnoPv05syAtr0VTuVc16LhkQWbXLhkQ7J10yIJ+9SEyHzppKAsTJvfIW6WZAYJU8OQbXKVsiCSQIaRSvlQk0qCOQoSYp0sqGkkQDzIKVEyvQsrkAkqHciJCoHoIXJJOSQDhPCSSBwTgUkkDw5Oa5JJA+67dJJA0lMJSSQNuldJJBy67dJJArpwKSSBwKeCkkgcCpAUkkD2lTsckkgma9O71dSQd71d71cSQdEieyVdSQSiZOFQkkgeKoqVtUUkkEjalSCdJJA9sidnSSQOa5OzpJIGPkQ0r0kkAcpQzykkgGe5DSFJJAM8qF6SSCFxSSSQf/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8" name="AutoShape 8" descr="data:image/jpeg;base64,/9j/4AAQSkZJRgABAQAAAQABAAD/2wCEAAkGBhQSEBQUEhQVFBQUFBUUFBQUFBQVFRQUFBQVFBQUFBQXHCYeFxkkGRUUHy8gJCcpLCwsFR4xNTAqNSYrLCkBCQoKBQUFDQUFDSkYEhgpKSkpKSkpKSkpKSkpKSkpKSkpKSkpKSkpKSkpKSkpKSkpKSkpKSkpKSkpKSkpKSkpKf/AABEIAIYBeAMBIgACEQEDEQH/xAAbAAABBQEBAAAAAAAAAAAAAAAEAAIDBQYBB//EAEsQAAEDAgQDBQQFBgsHBQAAAAEAAgMEEQUSITEGQVEHEyJhkTJxgaEUI0KxwRYzUnKi8CQ0RFRigpKy0dLhF0NjdJOzwxU1U6PC/8QAFAEBAAAAAAAAAAAAAAAAAAAAAP/EABQRAQAAAAAAAAAAAAAAAAAAAAD/2gAMAwEAAhEDEQA/APImhTx3RcbGoljmDoghgkcEdEXFQHF429ETTcSx9AgQhd0KMpGOB2Ks8OxSF/RWMtREBfRAJFGTyUn0Q9D6IKbiyOM2Fiox2hMHJBaiEt5IulZfcLMTdobDyTWdoTAg2M1EDoAhxhxHJZhvaS0ck6btNB2CDU/QCeST6MjYLJjtM8kx/aXfkg2keHk8kJW0LgbWWaj7UrfZUE/aUXG+VBrBhxI1HuVlR4TtcLAN7SD+ifRSt7UnjYfIIN9VUoF2tFz9yVJQOGtl56O0t175f39Vf4R2tRAjvGEDmUGtfTeS59FPRWuBcQwVcYfG24N9dbaGxG1735WR4qo+Ud/dm/yoM79FNtkRBROPJXv0po/3R8tzra/RJ1fl0EJPrb7tUA1Ph9m6gKKpiJOgRVTjeQawkm2wJJ3sSRyGqTMTkd/Ji0Wv4rgjyLd7oKh9O7oh5KZ+1loBiZO8IB6X18tPRMlxIgXEFx1BJAN9iRzQYqTD35rmw10Vo3DS0clcPxdrtDByvzQss8b9Mrm6H2HXOgJ0bz22QUclM4ncIllB4RqNl5hL2jTXPh5nnrvzUZ7Rp/3KD1IweYSbT+YXlR7RJunzTD2gz/uUHqb6e3MJRxm9rheU/l3P+5XDxxP1+aD1iai0vfmmNom23C8qPHNQRa663iypO1z6oPS5IGjmEx7QPtBecsxWqd1t5lGMxJ7W+Im/PVBs+/HI3UokNiqLhOp759iNj1XoseFxhuyDITVLuar55L8ls6mhZ0VTVUrOiDNSS2bsqSquVp6yNoVDWvA2QU8jElypmSQCRpS7LkadLsgq6hMh3UlQFHFug0+CcloJm3as7gp2WmbqEGOxGPK9QNc07haqfChI74FCycMboKH6LGUv/S4z9tWtPw4XkgXFr3+GqJk4GnF7a2v8gD+KChGBNO0g+KeOFydpY/ibK5HBdVyb0Hrsk7hCrb9g72+KCmPCcnJ0Z/rhOZwbUHbuzz/Os/EqxjwGpvbJfyt03U7MEqtPqr5jYabkb289D6IKz8g6zlGD7pIz/wDpNPA1b/8AAfg5n+ZXsWEVVvzLd7XIO/RTswqqF7QM+JPzQZscEVv82kPuyn8UjwTW/wA2l9B/itKzDqsH+Lx+pH4ommgrLW+jRG/V4v8A3kGR/Iqt/msv9n/VNPB1YP5NL/Z/1W5hgrLfxWE9M0ltNiAMyUrK1o/i0NjpYStt77Z9EGp7KsIeMKcJM0To5pTuWPFrOALhqBc8uq9Cqabu4HHM4lrC/MfE+wGY6210B5Lzjg7EHRUR70NjJnkuwEEWGQdTobX5rO412pV8NRNFD3XdB2RuZma4AtfU218gg9ewR8jgSb2uL5h+l9YdOWj2j06JtKHukB7x9gXnSUODtSLOYem/lYLxUdq+KnZ0Q90LR0tzUZ7RMUNrPhZYkgsjibqd9t9yg98LmiXxuAGS1nENa7xOaTbny+ShxahJdG1ocfaNhKWbW1JJ8W/zXhP5e4s257xrgPFd0cbrcza428lraXtec2jY+bxVZYXgBgDHAusLEDw7agdEHqVRhwyAbdSLZtAT7VuoHohKemywu7t9/CTrY6kX3IO5N767rxDEO0fFZnXEjGDk1kYsNLbuueqF/LzFhc9+LaX+rjsBppbLYckHvNPQEvBkbG2zG5ctnaeIHNdoVLW05M3emxaHa5XtNsugJjI8O4FvO915Ee0PF2tJ72wI1cII9h55NtfmtvguOyy0MUkjs0j2h7jsHeIg3G3I2QeV1PDjXTSXqIWfWP3Eht4zp4WpM4Xh1zVjP6sMrr/II+qwWofJLIxpDO8cb5dAHOu3b9ZvqEQzgisc8sykOyZyDYeG5bf1B9EFQeH6Ub1Mh/VgI/vOXRhdCB7dQ4/qsb+Ks6fgepkERF7TX7vbUAXJ8hZSx9ns7iwXsXyPjBO2aO+Y6cvCUFP3dE3aKZ360jR9wTjXUrfZpR/WkJV7T9msjnsa51s+fXcDIQD965F2emzCSfE2R222Tl8UFC7HWD2IIm/P71E/H38g0e4LW0/Z40+0Tsz4lwJP3KdnBMQyk63Ef7RN/uQYKTEpHc1CM56rfu4ajaB4fsgn0P8Aoq6twsMO1h+9kFx2d4c3LmJ1W8fPYLC8KT5G2V7LiKAurqlS1dWo6qvVRU1aBVlSqOrkRNROqyolQBzuSUUzkkCjTpNlHGU950QV84UUY1U06iZug0GDnZaeJyymFPWlhkQExOs74FaKnw/M2/UfNZuOQZvVbXDB4B7kDaXC2+PKBf8AEg/4o8Uwba5AzXOvIloH4ImmaASetroTiKnjMYfI4hrDmOXny1ty1QFU8JJPkWn9/RExU99ejzf0sgOFn5ogb3BaLE823dl+VlfsjCAKmoGnK7KNHPv+0EqGiuynLW6NlcXeQvKL+pHqrSKCwsEsJpnMiY1+4Lr/ABe4j5EIAIaQujeA25+lE6dA+Mk+iONLd04te7Waf1X7I6np2svl0zOLj5uNrn5BZrjvH5KWP+ChpqZAXnNq1kMDS+SRw8gbDzcEFqaUGssR/Jv/ACi91W0eHBkFAHAtcJmtNx4r5ZgL3+CtaSXNUMcd30jXeWsjSdPij6mjbIWF4J7uQSN12c0EA+ejigztbhIZFiJcCQW5mlw3tTi+U8he+3NFy4Y0VgIYMppX3OTw5u9jsDyva/wV5W0bZYnxvvle0tdY2NnCxseSc9B4y2oy5mm2YPmJ5j89I3w9Nh6KTB8GbUVMROUh0Ez9Wg+zWZNb7myinpycziCCJJ9CCDldUTFpseRC0nBeFtbFFIc2cNmht9nKal0huOtwEFRTcFR/Q2veHB/0ho2scprsgBHTKfQq6g7PYmTT+04GnBaXNaQ12aW4BtqbBuiN40r5IqaIRMY981XTxNEmfICX52uOQg6OY0qyw6PEPrPpbqQx91JYQNmD8+XTV+lt0GSHCIdhtDYFznPpM7mj7DhdzjblY6kqmw/hxkkz6XumkU3jdNa8pylwYwa2ALsulhfK5eocLMvQUvnTQ/8Abam0/D0Uc0ssbMr5svekfbLL2cRtfU680Hn0HDAFPhveNcHvmhZI11wR9TK5zSOWyscU4VbHS15LModI3JoLOZlp23HlmzD4LXYjT3lpmkAgyPcCd2vjieWuHqQlxPRPkopWRtzPcGWaLa2kYT8gT8EGcx7g9z5GFukQina7yc4xZBb3NPos3w3TH6AznlD2gDoHG2t+pPLRer17rsIta1+husDhsDWwPaAGtD5Gi32R3jhugH4XpTLRzNbbMXgC+guGwnX4ArURt/hx/wCVZ85pFh6PEs5jpm1Qo4IYI5J5muYySWWW+SMPdt4RcndbDA6bu6lo751R/BGfWvLSXjvpSDduh0IHwQOiw8wmhjPiLBK1xA00iaL+WqdJh7o3wAeId9M8kDQB4e4X/tAK/ITHIKGSm7uaBt76Tn1LD+K5JhuV0Qb7DRID18WW34q0no2uex53YHAdPHlv/dCc9qDGYxjzKaVzXRvLQGNDg3w3IsNfiEXTwiSGN1uTHeg0Cm4nIcYYrXzOdIf1YmEj9pzU7Dm2hYOjG/cEFfiNH4XW3IA9Fl+IYrR3/pBbCvks0nosnxG68fx/coKTC6rKEY/EFQ99l0TTWILaasQUtSgX1igfVoCJpkDNImPqUO+ZApHJId8qSBNqE51QgMy7nQTSSJgcmXSQWNHU2VxDiazLXKaOYoNvhlQHOC3OFVQsB8F5RhldlN1qsO4gDbaoPR6N93Ov0H3lCYxXFo8LO8AIzt55TzHU+SqKTHAW6EXLbfHdWtFiAu7zDfUXQEcK3ym4Lblxa06ENLjbRaeMLOMrQJLkj2fxCPZWZxGRp42316Osgv4xZKiqhIwPGgJcNf6Li0/cq+pxHKSBrlAc7n4SSNPPRDcO4o00zXfYDpTc6f7x529yDR2XnPERq2uxKR9G6Rj4HQwytliAZAI3FxyuN9XEuP6tltq2qJjjdG6wc+I36sc5t/UFT4g1j2Ojk1bIHMLT9oFpuPS6DP8ACte+SSAyROhP0FoDXOa7O0Phs8Zdgb7HVa0FZ5sIZVwBgsxtK+Novs1skNvkrsTtz5bjNbNl55b2vbpdAS0pkuyAw6sc6Wpa43EcjAzS1muiY4jz1JRXfB18pBynKbG9nCxIPQ6j1QZCtcyoc8sIc1pEZIvo9jnMeLHodFLw0wCGw5TVA/8Audf5oLhuIgzt5GpqB61ErvhyVhgxsZR0qqgesl/xQO4q4eirIoIppu5H0lj2gODXSuaHfVsNwQ4gnUahVdTg8dBiFKyjzRsqoqps8Od7mOEcWZs2VxNnBxtfndWNNhzMRpMtW3NaebI5v1b4zFPIyN0bm6tcGtGvNGYNwpBAXzNfLPK6N0YmnldM8M1uxjjo0X6IDuEf/b6T/lof+21W2VVPCWlBSj/gRD9gBHtqg+MujcHAh2VzSCLi40PkR8kHZ4blp/Rv8xZDYriDYIXyvuWsAJyi51cGiw95CHwTECaKGWZ1yYGSSPNhrkzPcQNuZQnGDw/Dpy3UGIOBHMZmOBCC0rR4T7llMHo81I93/Fmt/wBV4JtzWixitbFDJI82axpc42vYBVHBjM9I/UFplm06fWu1Hv3Qed8OUlJHiEpru78cEToHT5e7cwAtkIDtM1229VedmbPr5S0Whcx7qYEEWgNVLktfluR5K1oqaGSGBs8TJfFIGZ2NcGlrnE77bK1hYBW6CwFM0ADQACV+iC9KHjna8XaQRrqPIkH5gqKHEAZXstbuyzXrnaHfiqigqe7pSRa4MjgD5zOH4oC8QqXCeBoPhcJc3nlDMv3lTVU+RrnHkLqvxKvY2SJznAZRLf0ZdUtTxQwidhOoc8C/QPaB96CzqqEunMxOghyNHTUucfjp6KKGW0Y65dPgEHPxHGPtDYt353I/BZ+q4sYLAHYEfAgf6oLWtq7xkHezT6lZzEq1tj7lVYjxPfY8remyz9VixKDlfUeI2QRqCpoaN79SCpX4YUFe6oKjdOi30JUD6QoBzKmGRTup1EYUEJcknmNJBCGpwauhOCBBicI04KRoQMESc2JShqka1A1osntlISIUTigsKfE3t2KtKXieRtisvnXROQg3cfGpPtX/AHI/wR9PxoPdqDseT8/L0XnArSpWYmRyCD1Cn401Oo1Fr5nA/nM/TobI1vGUeVrblrAJy8NLTfOSWb+9eVx4yP0fmimY5HzaUHrlLxrDlY0l9mNgsAGnxN9vW/QBXH5a0zyC57tJHW8B9nIRfT3leJxYzBzzD4KV2LU3Jzr+4oPXzxdT5o5C59xFILd3JoS5haDp/R+SidxhEHCbvAJPodiDHJbvC9jstrdb6LyqLF4uUuX35vwRMWKQka1Av+s633IPU38cU0T53NlaS+WD7EhGUtY1525C/olT8aUsffFs8f1lb9rOPA9sTXP25WdrtovM4a6Em5qm+7M4fMhdfVQkk/SWf9R1/Xmg22EYo13fGJ7X/wAJmJte1nylzTr1Bun1HE0dPOY+8iDnVhzh7iC2N8QeXi22oHqqbs/AkM2SRr7PiBPjkDQ4O1yt1OoCv8X4MhmkbM4EvkdGxzmSvawtaC27Q0aGwG+3O6BnDfG0DAyMyRjNNUlzs3hAMr3tsTbe41IVthXGlM2OJpmhAPe5vH7Ni5zdPO6qW9nze+EbXOaDdwPevNmAAOvc6uzXsBpb3I2Ps9Aly964tyh3tPzZdW8ja9xfbyQLBeOYGR0cfexZTC7vHG4MbowzINtL3doeix/C3GLqN0ZcQ6nm7wSsF7t+ukyzAEb2Ow3aOoC2A4Aje63eVGXMQQDILgZh+cPhJuBsETh3BcLI8gY3KHvcGvY6UmxtYyONjrra2iCmpeNKb6PFGHtINFIx1o5C4ShrWMbe3MF2nuXMS43hdTuha5xaaNjQBE+/eg2cLkfogeSLn4Fgkm/NiMvLrltwBkHIZrXPlpZ22inh7Nae/iAvpcWdzufazabdEFJxPxzFJHVxh0hZJAwRfV5QHkOz3J1H2d1qeBHZsOY8XtJmcL6EgvO5CDpez6kJAdTtPhLi5zDZx0sG+LbX5LQ0cTYGiMARsaCGsEZa0a7McCQd0Hlp41ZTyd2WOcYZ59cwGjnOsBz5qOTtHuHeDxOg7m+Y6Ou45tvNYziqry19UN/r5Of9JVf0/wAvmg9An7SnZ8wY324321P5thZa9+d7qum7QZCLCw8LmaNGxfnv776LGmsPQJvelBpa3i+aQm5Ouby9uwdt+qFUzYo9xJ5m5PxNz80ECSpI6YlA51ZI47lSxYfK/YH4o/D8NN1qKGkyhBnKTg2R/tGyvaLghjdTr71bipy6BSCtQByYUxosAquppR0VtUVKrKiRBUz04VfNEFZVDlXTOQBSRhDSMRUhQ0hQCvaknPSQAhPATApGoHtClamNTwgkangqMFOBQJxUTipCo3IIiuLpC4g4kkuIOrt01JA/MldMXUD7pXTLrqB6V0xdQX3CPFbqGVzwzvGvbZzc7mG49lzXN1BFz6rYR9tBFh9GOUWygS89bkktJJ1XmF11B6p/tv3P0U3Lg/8APWsRoLHLcDy8z1Uje3p+bN9Ebe1vzx6k7ZOpXk9126D1b/bw7lSa3vrUSWvcm+UNtzUbu3ia9xSx8z+eltqb+zsvLV1B6U7tyqb3FPBe9xd0hsSLXHwTD251nKGnHwkP3uXnQYVI2AlBuJO2mvIAAgbbpGSf2neQVVP2j178315bm3yNa21zfw/o69FRMoieSKiwolBXuJJJJJJNyTuSdyU5sat48GPRGQ4N5IKOKlJRsGEk8lo6XCB0VrT4cAgzlNgHVWdPgXktDDTBFNhCCppsMDeSJdFbZFvUbigqp2kKNr0fPGhe6QRSFBTo2ZVtS9ADUOVdM5F1DkBK5APK5DSOUsrkNIUEb3JJjiuIIAnhMCeEErSpAomqQIHhOCYCntQIpjlKQo3BBEQuWTyFyyBllyyeVxA2yVk6yVkDbJZVIAuhiCOy5ZT5Eu7QQWXVOIku5QQWSsiBCninQC2XQxGtplPFSIK9kJRUNEeitqagHRWkOHgIKSDDfJWUOFjorDuQE0SWQOp8MHRWUOHNHJCRVSNiqkDvoYCXcgKXvLppKDrSApGyqABdCAts6nZOq4FPY9AZJIh3TJjpFC4oJnzId86ikchXuQSTzquqHqSQoWUoBJygJii5igpSgFkQ71PIUO8oIXLq45JBACngqMJ4QStKkCiaVI0oHhSNUbSntcgkTXBLMkSgYQmFPJTCg4uJXSug6kuXSugeE4KO6cCglCcFGCugoJguqMFPBQPAUjQo2qViCVjUVEhmIhhQHwy2RsdUqhr04TILV84UDnoPv05syAtr0VTuVc16LhkQWbXLhkQ7J10yIJ+9SEyHzppKAsTJvfIW6WZAYJU8OQbXKVsiCSQIaRSvlQk0qCOQoSYp0sqGkkQDzIKVEyvQsrkAkqHciJCoHoIXJJOSQDhPCSSBwTgUkkDw5Oa5JJA+67dJJA0lMJSSQNuldJJBy67dJJArpwKSSBwKeCkkgcCpAUkkD2lTsckkgma9O71dSQd71d71cSQdEieyVdSQSiZOFQkkgeKoqVtUUkkEjalSCdJJA9sidnSSQOa5OzpJIGPkQ0r0kkAcpQzykkgGe5DSFJJAM8qF6SSCFxSSSQf/2Q=="/>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10" name="Picture 20" descr="http://t3.gstatic.com/images?q=tbn:ANd9GcQi6mGNrYdK2T5Sy4GMY1iGoKCOplQpp7e7KlR5-Cx0PSnkbOP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375" y="3212976"/>
            <a:ext cx="8207697" cy="29250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9753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smtClean="0"/>
              <a:t>SÜREKLİ İYİLEŞTİRME KOORDİNATÖRLÜĞÜ</a:t>
            </a:r>
            <a:endParaRPr lang="tr-TR"/>
          </a:p>
        </p:txBody>
      </p:sp>
      <p:sp>
        <p:nvSpPr>
          <p:cNvPr id="5" name="Slayt Numarası Yer Tutucusu 4"/>
          <p:cNvSpPr>
            <a:spLocks noGrp="1"/>
          </p:cNvSpPr>
          <p:nvPr>
            <p:ph type="sldNum" sz="quarter" idx="12"/>
          </p:nvPr>
        </p:nvSpPr>
        <p:spPr/>
        <p:txBody>
          <a:bodyPr/>
          <a:lstStyle/>
          <a:p>
            <a:fld id="{20914579-9B80-4587-AC16-989D746D297F}" type="slidenum">
              <a:rPr lang="tr-TR" smtClean="0"/>
              <a:t>9</a:t>
            </a:fld>
            <a:endParaRPr lang="tr-TR"/>
          </a:p>
        </p:txBody>
      </p:sp>
      <p:grpSp>
        <p:nvGrpSpPr>
          <p:cNvPr id="6" name="Group 2"/>
          <p:cNvGrpSpPr>
            <a:grpSpLocks/>
          </p:cNvGrpSpPr>
          <p:nvPr/>
        </p:nvGrpSpPr>
        <p:grpSpPr bwMode="auto">
          <a:xfrm>
            <a:off x="299913" y="188640"/>
            <a:ext cx="8664575" cy="6561138"/>
            <a:chOff x="738" y="384"/>
            <a:chExt cx="4686" cy="3729"/>
          </a:xfrm>
        </p:grpSpPr>
        <p:sp>
          <p:nvSpPr>
            <p:cNvPr id="7" name="Rectangle 3"/>
            <p:cNvSpPr>
              <a:spLocks noChangeArrowheads="1"/>
            </p:cNvSpPr>
            <p:nvPr/>
          </p:nvSpPr>
          <p:spPr bwMode="auto">
            <a:xfrm>
              <a:off x="1104" y="781"/>
              <a:ext cx="3024" cy="171"/>
            </a:xfrm>
            <a:prstGeom prst="rect">
              <a:avLst/>
            </a:prstGeom>
            <a:solidFill>
              <a:srgbClr val="FFFFFF"/>
            </a:solidFill>
            <a:ln w="12700">
              <a:solidFill>
                <a:schemeClr val="accent1"/>
              </a:solidFill>
              <a:miter lim="800000"/>
              <a:headEnd/>
              <a:tailEnd/>
            </a:ln>
          </p:spPr>
          <p:txBody>
            <a:bodyPr/>
            <a:lstStyle/>
            <a:p>
              <a:pPr algn="ctr">
                <a:spcBef>
                  <a:spcPct val="20000"/>
                </a:spcBef>
                <a:buFontTx/>
                <a:buNone/>
              </a:pPr>
              <a:r>
                <a:rPr lang="tr-TR" sz="1200" noProof="1">
                  <a:solidFill>
                    <a:srgbClr val="000066"/>
                  </a:solidFill>
                </a:rPr>
                <a:t>STRATEJİK AMAÇ</a:t>
              </a:r>
              <a:endParaRPr lang="tr-TR" sz="1200">
                <a:solidFill>
                  <a:srgbClr val="000066"/>
                </a:solidFill>
              </a:endParaRPr>
            </a:p>
          </p:txBody>
        </p:sp>
        <p:sp>
          <p:nvSpPr>
            <p:cNvPr id="8" name="Rectangle 4"/>
            <p:cNvSpPr>
              <a:spLocks noChangeArrowheads="1"/>
            </p:cNvSpPr>
            <p:nvPr/>
          </p:nvSpPr>
          <p:spPr bwMode="auto">
            <a:xfrm>
              <a:off x="1968" y="1248"/>
              <a:ext cx="1512" cy="272"/>
            </a:xfrm>
            <a:prstGeom prst="rect">
              <a:avLst/>
            </a:prstGeom>
            <a:solidFill>
              <a:srgbClr val="FFFFFF"/>
            </a:solidFill>
            <a:ln w="9525">
              <a:solidFill>
                <a:schemeClr val="accent1"/>
              </a:solidFill>
              <a:miter lim="800000"/>
              <a:headEnd/>
              <a:tailEnd/>
            </a:ln>
          </p:spPr>
          <p:txBody>
            <a:bodyPr/>
            <a:lstStyle/>
            <a:p>
              <a:pPr algn="ctr" eaLnBrk="0" hangingPunct="0">
                <a:buFontTx/>
                <a:buNone/>
              </a:pPr>
              <a:r>
                <a:rPr lang="tr-TR" sz="1200">
                  <a:solidFill>
                    <a:srgbClr val="000066"/>
                  </a:solidFill>
                </a:rPr>
                <a:t>HEDEF </a:t>
              </a:r>
              <a:endParaRPr lang="tr-TR" sz="1200" b="0">
                <a:solidFill>
                  <a:srgbClr val="000066"/>
                </a:solidFill>
              </a:endParaRPr>
            </a:p>
            <a:p>
              <a:pPr algn="ctr">
                <a:spcBef>
                  <a:spcPct val="20000"/>
                </a:spcBef>
                <a:buFontTx/>
                <a:buNone/>
              </a:pPr>
              <a:endParaRPr lang="tr-TR" sz="1200">
                <a:solidFill>
                  <a:srgbClr val="000066"/>
                </a:solidFill>
              </a:endParaRPr>
            </a:p>
          </p:txBody>
        </p:sp>
        <p:sp>
          <p:nvSpPr>
            <p:cNvPr id="9" name="Text Box 5"/>
            <p:cNvSpPr txBox="1">
              <a:spLocks noChangeArrowheads="1"/>
            </p:cNvSpPr>
            <p:nvPr/>
          </p:nvSpPr>
          <p:spPr bwMode="auto">
            <a:xfrm>
              <a:off x="984" y="384"/>
              <a:ext cx="2160" cy="192"/>
            </a:xfrm>
            <a:prstGeom prst="rect">
              <a:avLst/>
            </a:prstGeom>
            <a:solidFill>
              <a:srgbClr val="FFFFFF"/>
            </a:solidFill>
            <a:ln w="9525">
              <a:solidFill>
                <a:schemeClr val="accent1"/>
              </a:solidFill>
              <a:miter lim="800000"/>
              <a:headEnd/>
              <a:tailEnd/>
            </a:ln>
          </p:spPr>
          <p:txBody>
            <a:bodyPr/>
            <a:lstStyle/>
            <a:p>
              <a:pPr eaLnBrk="0" hangingPunct="0">
                <a:buFontTx/>
                <a:buNone/>
              </a:pPr>
              <a:endParaRPr lang="tr-TR" sz="1200" b="0">
                <a:solidFill>
                  <a:srgbClr val="000066"/>
                </a:solidFill>
              </a:endParaRPr>
            </a:p>
          </p:txBody>
        </p:sp>
        <p:sp>
          <p:nvSpPr>
            <p:cNvPr id="10" name="AutoShape 6"/>
            <p:cNvSpPr>
              <a:spLocks noChangeArrowheads="1"/>
            </p:cNvSpPr>
            <p:nvPr/>
          </p:nvSpPr>
          <p:spPr bwMode="auto">
            <a:xfrm rot="5400000">
              <a:off x="2600" y="1550"/>
              <a:ext cx="216" cy="216"/>
            </a:xfrm>
            <a:prstGeom prst="rightArrow">
              <a:avLst>
                <a:gd name="adj1" fmla="val 50000"/>
                <a:gd name="adj2" fmla="val 25000"/>
              </a:avLst>
            </a:prstGeom>
            <a:solidFill>
              <a:srgbClr val="FFFFFF"/>
            </a:solidFill>
            <a:ln w="9525">
              <a:solidFill>
                <a:schemeClr val="accent1"/>
              </a:solidFill>
              <a:miter lim="800000"/>
              <a:headEnd/>
              <a:tailEnd/>
            </a:ln>
          </p:spPr>
          <p:txBody>
            <a:bodyPr/>
            <a:lstStyle/>
            <a:p>
              <a:endParaRPr lang="tr-TR"/>
            </a:p>
          </p:txBody>
        </p:sp>
        <p:sp>
          <p:nvSpPr>
            <p:cNvPr id="11" name="Rectangle 7"/>
            <p:cNvSpPr>
              <a:spLocks noChangeArrowheads="1"/>
            </p:cNvSpPr>
            <p:nvPr/>
          </p:nvSpPr>
          <p:spPr bwMode="auto">
            <a:xfrm>
              <a:off x="1320" y="1787"/>
              <a:ext cx="1224" cy="195"/>
            </a:xfrm>
            <a:prstGeom prst="rect">
              <a:avLst/>
            </a:prstGeom>
            <a:solidFill>
              <a:srgbClr val="FFFFFF"/>
            </a:solidFill>
            <a:ln w="9525">
              <a:solidFill>
                <a:schemeClr val="accent1"/>
              </a:solidFill>
              <a:miter lim="800000"/>
              <a:headEnd/>
              <a:tailEnd/>
            </a:ln>
          </p:spPr>
          <p:txBody>
            <a:bodyPr/>
            <a:lstStyle/>
            <a:p>
              <a:pPr algn="ctr" eaLnBrk="0" hangingPunct="0">
                <a:buFontTx/>
                <a:buNone/>
              </a:pPr>
              <a:r>
                <a:rPr lang="tr-TR" sz="1200" dirty="0">
                  <a:solidFill>
                    <a:srgbClr val="000066"/>
                  </a:solidFill>
                </a:rPr>
                <a:t>Faaliyet 1</a:t>
              </a:r>
            </a:p>
          </p:txBody>
        </p:sp>
        <p:sp>
          <p:nvSpPr>
            <p:cNvPr id="12" name="Rectangle 8"/>
            <p:cNvSpPr>
              <a:spLocks noChangeArrowheads="1"/>
            </p:cNvSpPr>
            <p:nvPr/>
          </p:nvSpPr>
          <p:spPr bwMode="auto">
            <a:xfrm>
              <a:off x="1320" y="2779"/>
              <a:ext cx="1224" cy="216"/>
            </a:xfrm>
            <a:prstGeom prst="rect">
              <a:avLst/>
            </a:prstGeom>
            <a:solidFill>
              <a:srgbClr val="FFFFFF"/>
            </a:solidFill>
            <a:ln w="9525">
              <a:solidFill>
                <a:schemeClr val="accent1"/>
              </a:solidFill>
              <a:miter lim="800000"/>
              <a:headEnd/>
              <a:tailEnd/>
            </a:ln>
          </p:spPr>
          <p:txBody>
            <a:bodyPr/>
            <a:lstStyle/>
            <a:p>
              <a:pPr algn="ctr" eaLnBrk="0" hangingPunct="0">
                <a:buFontTx/>
                <a:buNone/>
              </a:pPr>
              <a:r>
                <a:rPr lang="tr-TR" sz="1200">
                  <a:solidFill>
                    <a:srgbClr val="000066"/>
                  </a:solidFill>
                </a:rPr>
                <a:t>Faaliyet 2</a:t>
              </a:r>
            </a:p>
          </p:txBody>
        </p:sp>
        <p:sp>
          <p:nvSpPr>
            <p:cNvPr id="13" name="Line 9"/>
            <p:cNvSpPr>
              <a:spLocks noChangeShapeType="1"/>
            </p:cNvSpPr>
            <p:nvPr/>
          </p:nvSpPr>
          <p:spPr bwMode="auto">
            <a:xfrm>
              <a:off x="1176" y="1889"/>
              <a:ext cx="0" cy="1034"/>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4" name="Rectangle 10"/>
            <p:cNvSpPr>
              <a:spLocks noChangeArrowheads="1"/>
            </p:cNvSpPr>
            <p:nvPr/>
          </p:nvSpPr>
          <p:spPr bwMode="auto">
            <a:xfrm>
              <a:off x="1320" y="2078"/>
              <a:ext cx="1369" cy="602"/>
            </a:xfrm>
            <a:prstGeom prst="rect">
              <a:avLst/>
            </a:prstGeom>
            <a:solidFill>
              <a:srgbClr val="FFFFFF"/>
            </a:solidFill>
            <a:ln w="9525">
              <a:solidFill>
                <a:schemeClr val="accent1"/>
              </a:solidFill>
              <a:miter lim="800000"/>
              <a:headEnd/>
              <a:tailEnd/>
            </a:ln>
          </p:spPr>
          <p:txBody>
            <a:bodyPr/>
            <a:lstStyle/>
            <a:p>
              <a:pPr eaLnBrk="0" hangingPunct="0">
                <a:buFontTx/>
                <a:buNone/>
              </a:pPr>
              <a:endParaRPr lang="tr-TR" sz="1200" b="0">
                <a:latin typeface="Times New Roman" pitchFamily="18" charset="0"/>
              </a:endParaRPr>
            </a:p>
            <a:p>
              <a:pPr eaLnBrk="0" hangingPunct="0">
                <a:buFontTx/>
                <a:buNone/>
              </a:pPr>
              <a:endParaRPr lang="tr-TR" sz="1200" b="0">
                <a:latin typeface="Times New Roman" pitchFamily="18" charset="0"/>
              </a:endParaRPr>
            </a:p>
          </p:txBody>
        </p:sp>
        <p:sp>
          <p:nvSpPr>
            <p:cNvPr id="15" name="Rectangle 11"/>
            <p:cNvSpPr>
              <a:spLocks noChangeArrowheads="1"/>
            </p:cNvSpPr>
            <p:nvPr/>
          </p:nvSpPr>
          <p:spPr bwMode="auto">
            <a:xfrm>
              <a:off x="2832" y="1790"/>
              <a:ext cx="1224" cy="192"/>
            </a:xfrm>
            <a:prstGeom prst="rect">
              <a:avLst/>
            </a:prstGeom>
            <a:solidFill>
              <a:srgbClr val="FFFFFF"/>
            </a:solidFill>
            <a:ln w="9525">
              <a:solidFill>
                <a:schemeClr val="accent1"/>
              </a:solidFill>
              <a:miter lim="800000"/>
              <a:headEnd/>
              <a:tailEnd/>
            </a:ln>
          </p:spPr>
          <p:txBody>
            <a:bodyPr/>
            <a:lstStyle/>
            <a:p>
              <a:pPr algn="ctr" eaLnBrk="0" hangingPunct="0">
                <a:buFontTx/>
                <a:buNone/>
              </a:pPr>
              <a:r>
                <a:rPr lang="tr-TR" sz="1200">
                  <a:solidFill>
                    <a:srgbClr val="000066"/>
                  </a:solidFill>
                </a:rPr>
                <a:t>Performans Göstergesi</a:t>
              </a:r>
            </a:p>
          </p:txBody>
        </p:sp>
        <p:sp>
          <p:nvSpPr>
            <p:cNvPr id="16" name="Rectangle 12"/>
            <p:cNvSpPr>
              <a:spLocks noChangeArrowheads="1"/>
            </p:cNvSpPr>
            <p:nvPr/>
          </p:nvSpPr>
          <p:spPr bwMode="auto">
            <a:xfrm>
              <a:off x="2832" y="2078"/>
              <a:ext cx="1440" cy="648"/>
            </a:xfrm>
            <a:prstGeom prst="rect">
              <a:avLst/>
            </a:prstGeom>
            <a:solidFill>
              <a:srgbClr val="FFFFFF"/>
            </a:solidFill>
            <a:ln w="9525">
              <a:solidFill>
                <a:schemeClr val="accent1"/>
              </a:solidFill>
              <a:miter lim="800000"/>
              <a:headEnd/>
              <a:tailEnd/>
            </a:ln>
          </p:spPr>
          <p:txBody>
            <a:bodyPr/>
            <a:lstStyle/>
            <a:p>
              <a:pPr eaLnBrk="0" hangingPunct="0">
                <a:buFont typeface="Wingdings" pitchFamily="2" charset="2"/>
                <a:buChar char="Ø"/>
              </a:pPr>
              <a:r>
                <a:rPr lang="tr-TR" sz="1200" b="0" u="sng" dirty="0">
                  <a:solidFill>
                    <a:srgbClr val="000066"/>
                  </a:solidFill>
                </a:rPr>
                <a:t>Girdi</a:t>
              </a:r>
              <a:r>
                <a:rPr lang="tr-TR" sz="1200" b="0" dirty="0">
                  <a:solidFill>
                    <a:srgbClr val="000066"/>
                  </a:solidFill>
                </a:rPr>
                <a:t>:.................................</a:t>
              </a:r>
            </a:p>
            <a:p>
              <a:pPr eaLnBrk="0" hangingPunct="0">
                <a:buFont typeface="Wingdings" pitchFamily="2" charset="2"/>
                <a:buChar char="Ø"/>
              </a:pPr>
              <a:r>
                <a:rPr lang="tr-TR" sz="1200" b="0" u="sng" dirty="0">
                  <a:solidFill>
                    <a:srgbClr val="000066"/>
                  </a:solidFill>
                </a:rPr>
                <a:t>Çıktı:</a:t>
              </a:r>
              <a:r>
                <a:rPr lang="tr-TR" sz="1200" b="0" dirty="0">
                  <a:solidFill>
                    <a:srgbClr val="000066"/>
                  </a:solidFill>
                </a:rPr>
                <a:t>.................................</a:t>
              </a:r>
              <a:endParaRPr lang="tr-TR" sz="1200" b="0" u="sng" dirty="0">
                <a:solidFill>
                  <a:srgbClr val="000066"/>
                </a:solidFill>
              </a:endParaRPr>
            </a:p>
            <a:p>
              <a:pPr eaLnBrk="0" hangingPunct="0">
                <a:buFont typeface="Wingdings" pitchFamily="2" charset="2"/>
                <a:buChar char="Ø"/>
              </a:pPr>
              <a:r>
                <a:rPr lang="tr-TR" sz="1200" b="0" u="sng" dirty="0">
                  <a:solidFill>
                    <a:srgbClr val="000066"/>
                  </a:solidFill>
                </a:rPr>
                <a:t>Sonuçlar:</a:t>
              </a:r>
              <a:r>
                <a:rPr lang="tr-TR" sz="1200" b="0" dirty="0">
                  <a:solidFill>
                    <a:srgbClr val="000066"/>
                  </a:solidFill>
                </a:rPr>
                <a:t>...........................</a:t>
              </a:r>
              <a:endParaRPr lang="tr-TR" sz="1400" b="0" u="sng" dirty="0">
                <a:solidFill>
                  <a:srgbClr val="000066"/>
                </a:solidFill>
              </a:endParaRPr>
            </a:p>
            <a:p>
              <a:pPr eaLnBrk="0" hangingPunct="0">
                <a:buFont typeface="Wingdings" pitchFamily="2" charset="2"/>
                <a:buChar char="Ø"/>
              </a:pPr>
              <a:r>
                <a:rPr lang="tr-TR" sz="1200" b="0" u="sng" dirty="0">
                  <a:solidFill>
                    <a:srgbClr val="000066"/>
                  </a:solidFill>
                </a:rPr>
                <a:t>Verimlilik/etkinlik:</a:t>
              </a:r>
              <a:r>
                <a:rPr lang="tr-TR" sz="1200" b="0" dirty="0">
                  <a:solidFill>
                    <a:srgbClr val="000066"/>
                  </a:solidFill>
                </a:rPr>
                <a:t>...................</a:t>
              </a:r>
              <a:endParaRPr lang="tr-TR" sz="1200" b="0" u="sng" dirty="0">
                <a:solidFill>
                  <a:srgbClr val="000066"/>
                </a:solidFill>
              </a:endParaRPr>
            </a:p>
            <a:p>
              <a:pPr eaLnBrk="0" hangingPunct="0">
                <a:buFont typeface="Wingdings" pitchFamily="2" charset="2"/>
                <a:buChar char="Ø"/>
              </a:pPr>
              <a:r>
                <a:rPr lang="tr-TR" sz="1200" b="0" u="sng" dirty="0">
                  <a:solidFill>
                    <a:srgbClr val="000066"/>
                  </a:solidFill>
                </a:rPr>
                <a:t>Kalite:</a:t>
              </a:r>
              <a:r>
                <a:rPr lang="tr-TR" sz="1200" b="0" dirty="0">
                  <a:solidFill>
                    <a:srgbClr val="000066"/>
                  </a:solidFill>
                </a:rPr>
                <a:t>................................</a:t>
              </a:r>
            </a:p>
          </p:txBody>
        </p:sp>
        <p:sp>
          <p:nvSpPr>
            <p:cNvPr id="17" name="Rectangle 13"/>
            <p:cNvSpPr>
              <a:spLocks noChangeArrowheads="1"/>
            </p:cNvSpPr>
            <p:nvPr/>
          </p:nvSpPr>
          <p:spPr bwMode="auto">
            <a:xfrm>
              <a:off x="1320" y="3102"/>
              <a:ext cx="1369" cy="602"/>
            </a:xfrm>
            <a:prstGeom prst="rect">
              <a:avLst/>
            </a:prstGeom>
            <a:solidFill>
              <a:srgbClr val="FFFFFF"/>
            </a:solidFill>
            <a:ln w="9525">
              <a:solidFill>
                <a:schemeClr val="accent1"/>
              </a:solidFill>
              <a:miter lim="800000"/>
              <a:headEnd/>
              <a:tailEnd/>
            </a:ln>
          </p:spPr>
          <p:txBody>
            <a:bodyPr/>
            <a:lstStyle/>
            <a:p>
              <a:pPr eaLnBrk="0" hangingPunct="0">
                <a:buFontTx/>
                <a:buNone/>
              </a:pPr>
              <a:endParaRPr lang="tr-TR" sz="1200" b="0">
                <a:latin typeface="Times New Roman" pitchFamily="18" charset="0"/>
              </a:endParaRPr>
            </a:p>
          </p:txBody>
        </p:sp>
        <p:sp>
          <p:nvSpPr>
            <p:cNvPr id="18" name="Rectangle 14"/>
            <p:cNvSpPr>
              <a:spLocks noChangeArrowheads="1"/>
            </p:cNvSpPr>
            <p:nvPr/>
          </p:nvSpPr>
          <p:spPr bwMode="auto">
            <a:xfrm>
              <a:off x="2832" y="2806"/>
              <a:ext cx="1224" cy="216"/>
            </a:xfrm>
            <a:prstGeom prst="rect">
              <a:avLst/>
            </a:prstGeom>
            <a:solidFill>
              <a:srgbClr val="FFFFFF"/>
            </a:solidFill>
            <a:ln w="9525">
              <a:solidFill>
                <a:schemeClr val="accent1"/>
              </a:solidFill>
              <a:miter lim="800000"/>
              <a:headEnd/>
              <a:tailEnd/>
            </a:ln>
          </p:spPr>
          <p:txBody>
            <a:bodyPr/>
            <a:lstStyle/>
            <a:p>
              <a:pPr algn="ctr" eaLnBrk="0" hangingPunct="0">
                <a:buFontTx/>
                <a:buNone/>
              </a:pPr>
              <a:r>
                <a:rPr lang="tr-TR" sz="1200">
                  <a:solidFill>
                    <a:srgbClr val="000066"/>
                  </a:solidFill>
                </a:rPr>
                <a:t>Performans Göstergesi</a:t>
              </a:r>
            </a:p>
          </p:txBody>
        </p:sp>
        <p:sp>
          <p:nvSpPr>
            <p:cNvPr id="19" name="Rectangle 15"/>
            <p:cNvSpPr>
              <a:spLocks noChangeArrowheads="1"/>
            </p:cNvSpPr>
            <p:nvPr/>
          </p:nvSpPr>
          <p:spPr bwMode="auto">
            <a:xfrm>
              <a:off x="2832" y="3110"/>
              <a:ext cx="1512" cy="648"/>
            </a:xfrm>
            <a:prstGeom prst="rect">
              <a:avLst/>
            </a:prstGeom>
            <a:solidFill>
              <a:srgbClr val="FFFFFF"/>
            </a:solidFill>
            <a:ln w="9525">
              <a:solidFill>
                <a:schemeClr val="accent1"/>
              </a:solidFill>
              <a:miter lim="800000"/>
              <a:headEnd/>
              <a:tailEnd/>
            </a:ln>
          </p:spPr>
          <p:txBody>
            <a:bodyPr/>
            <a:lstStyle/>
            <a:p>
              <a:pPr eaLnBrk="0" hangingPunct="0">
                <a:buFont typeface="Wingdings" pitchFamily="2" charset="2"/>
                <a:buChar char="Ø"/>
              </a:pPr>
              <a:r>
                <a:rPr lang="tr-TR" sz="1200" b="0" u="sng">
                  <a:solidFill>
                    <a:srgbClr val="000066"/>
                  </a:solidFill>
                </a:rPr>
                <a:t>Girdi:</a:t>
              </a:r>
              <a:r>
                <a:rPr lang="tr-TR" sz="1200" b="0">
                  <a:solidFill>
                    <a:srgbClr val="000066"/>
                  </a:solidFill>
                </a:rPr>
                <a:t>....................................</a:t>
              </a:r>
              <a:endParaRPr lang="tr-TR" sz="1200" b="0" u="sng">
                <a:solidFill>
                  <a:srgbClr val="000066"/>
                </a:solidFill>
              </a:endParaRPr>
            </a:p>
            <a:p>
              <a:pPr eaLnBrk="0" hangingPunct="0">
                <a:buFont typeface="Wingdings" pitchFamily="2" charset="2"/>
                <a:buChar char="Ø"/>
              </a:pPr>
              <a:r>
                <a:rPr lang="tr-TR" sz="1200" b="0" u="sng">
                  <a:solidFill>
                    <a:srgbClr val="000066"/>
                  </a:solidFill>
                </a:rPr>
                <a:t>Çıktı:</a:t>
              </a:r>
              <a:r>
                <a:rPr lang="tr-TR" sz="1200" b="0">
                  <a:solidFill>
                    <a:srgbClr val="000066"/>
                  </a:solidFill>
                </a:rPr>
                <a:t>....................................</a:t>
              </a:r>
              <a:endParaRPr lang="tr-TR" sz="1200" b="0" u="sng">
                <a:solidFill>
                  <a:srgbClr val="000066"/>
                </a:solidFill>
              </a:endParaRPr>
            </a:p>
            <a:p>
              <a:pPr eaLnBrk="0" hangingPunct="0">
                <a:buFont typeface="Wingdings" pitchFamily="2" charset="2"/>
                <a:buChar char="Ø"/>
              </a:pPr>
              <a:r>
                <a:rPr lang="tr-TR" sz="1200" b="0" u="sng">
                  <a:solidFill>
                    <a:srgbClr val="000066"/>
                  </a:solidFill>
                </a:rPr>
                <a:t>Sonuçlar:</a:t>
              </a:r>
              <a:r>
                <a:rPr lang="tr-TR" sz="1200" b="0">
                  <a:solidFill>
                    <a:srgbClr val="000066"/>
                  </a:solidFill>
                </a:rPr>
                <a:t>.............................</a:t>
              </a:r>
              <a:endParaRPr lang="tr-TR" sz="1400" b="0" u="sng">
                <a:solidFill>
                  <a:srgbClr val="000066"/>
                </a:solidFill>
              </a:endParaRPr>
            </a:p>
            <a:p>
              <a:pPr eaLnBrk="0" hangingPunct="0">
                <a:buFont typeface="Wingdings" pitchFamily="2" charset="2"/>
                <a:buChar char="Ø"/>
              </a:pPr>
              <a:r>
                <a:rPr lang="tr-TR" sz="1200" b="0" u="sng">
                  <a:solidFill>
                    <a:srgbClr val="000066"/>
                  </a:solidFill>
                </a:rPr>
                <a:t>Verimlilik/etkinlik:</a:t>
              </a:r>
              <a:r>
                <a:rPr lang="tr-TR" sz="1200" b="0">
                  <a:solidFill>
                    <a:srgbClr val="000066"/>
                  </a:solidFill>
                </a:rPr>
                <a:t>.....................</a:t>
              </a:r>
              <a:endParaRPr lang="tr-TR" sz="1400" b="0" u="sng">
                <a:solidFill>
                  <a:srgbClr val="000066"/>
                </a:solidFill>
              </a:endParaRPr>
            </a:p>
            <a:p>
              <a:pPr eaLnBrk="0" hangingPunct="0">
                <a:buFont typeface="Wingdings" pitchFamily="2" charset="2"/>
                <a:buChar char="Ø"/>
              </a:pPr>
              <a:r>
                <a:rPr lang="tr-TR" sz="1200" b="0" u="sng">
                  <a:solidFill>
                    <a:srgbClr val="000066"/>
                  </a:solidFill>
                </a:rPr>
                <a:t>Kalite</a:t>
              </a:r>
              <a:r>
                <a:rPr lang="tr-TR" sz="1400" b="0" u="sng">
                  <a:solidFill>
                    <a:srgbClr val="000066"/>
                  </a:solidFill>
                </a:rPr>
                <a:t>:</a:t>
              </a:r>
              <a:r>
                <a:rPr lang="tr-TR" sz="1400" b="0">
                  <a:solidFill>
                    <a:srgbClr val="000066"/>
                  </a:solidFill>
                </a:rPr>
                <a:t>...............................</a:t>
              </a:r>
              <a:endParaRPr lang="tr-TR" sz="1200" b="0">
                <a:solidFill>
                  <a:srgbClr val="000066"/>
                </a:solidFill>
              </a:endParaRPr>
            </a:p>
          </p:txBody>
        </p:sp>
        <p:sp>
          <p:nvSpPr>
            <p:cNvPr id="20" name="Line 16"/>
            <p:cNvSpPr>
              <a:spLocks noChangeShapeType="1"/>
            </p:cNvSpPr>
            <p:nvPr/>
          </p:nvSpPr>
          <p:spPr bwMode="auto">
            <a:xfrm>
              <a:off x="1184" y="1886"/>
              <a:ext cx="144" cy="0"/>
            </a:xfrm>
            <a:prstGeom prst="line">
              <a:avLst/>
            </a:prstGeom>
            <a:noFill/>
            <a:ln w="9525">
              <a:solidFill>
                <a:schemeClr val="accent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1" name="Line 17"/>
            <p:cNvSpPr>
              <a:spLocks noChangeShapeType="1"/>
            </p:cNvSpPr>
            <p:nvPr/>
          </p:nvSpPr>
          <p:spPr bwMode="auto">
            <a:xfrm>
              <a:off x="1176" y="2918"/>
              <a:ext cx="144" cy="0"/>
            </a:xfrm>
            <a:prstGeom prst="line">
              <a:avLst/>
            </a:prstGeom>
            <a:noFill/>
            <a:ln w="9525">
              <a:solidFill>
                <a:schemeClr val="accent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2" name="AutoShape 18"/>
            <p:cNvSpPr>
              <a:spLocks noChangeArrowheads="1"/>
            </p:cNvSpPr>
            <p:nvPr/>
          </p:nvSpPr>
          <p:spPr bwMode="auto">
            <a:xfrm rot="5400000">
              <a:off x="2584" y="976"/>
              <a:ext cx="216" cy="216"/>
            </a:xfrm>
            <a:prstGeom prst="rightArrow">
              <a:avLst>
                <a:gd name="adj1" fmla="val 50000"/>
                <a:gd name="adj2" fmla="val 25000"/>
              </a:avLst>
            </a:prstGeom>
            <a:solidFill>
              <a:srgbClr val="FFFFFF"/>
            </a:solidFill>
            <a:ln w="9525">
              <a:solidFill>
                <a:schemeClr val="accent1"/>
              </a:solidFill>
              <a:miter lim="800000"/>
              <a:headEnd/>
              <a:tailEnd/>
            </a:ln>
          </p:spPr>
          <p:txBody>
            <a:bodyPr/>
            <a:lstStyle/>
            <a:p>
              <a:endParaRPr lang="tr-TR"/>
            </a:p>
          </p:txBody>
        </p:sp>
        <p:sp>
          <p:nvSpPr>
            <p:cNvPr id="23" name="Line 19"/>
            <p:cNvSpPr>
              <a:spLocks noChangeShapeType="1"/>
            </p:cNvSpPr>
            <p:nvPr/>
          </p:nvSpPr>
          <p:spPr bwMode="auto">
            <a:xfrm>
              <a:off x="4152" y="864"/>
              <a:ext cx="288" cy="0"/>
            </a:xfrm>
            <a:prstGeom prst="line">
              <a:avLst/>
            </a:prstGeom>
            <a:noFill/>
            <a:ln w="9525">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4" name="Text Box 20"/>
            <p:cNvSpPr txBox="1">
              <a:spLocks noChangeArrowheads="1"/>
            </p:cNvSpPr>
            <p:nvPr/>
          </p:nvSpPr>
          <p:spPr bwMode="auto">
            <a:xfrm>
              <a:off x="4464" y="720"/>
              <a:ext cx="960" cy="196"/>
            </a:xfrm>
            <a:prstGeom prst="rect">
              <a:avLst/>
            </a:prstGeom>
            <a:solidFill>
              <a:srgbClr val="000066"/>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Tx/>
                <a:buNone/>
              </a:pPr>
              <a:r>
                <a:rPr lang="tr-TR" sz="1600">
                  <a:solidFill>
                    <a:schemeClr val="bg1"/>
                  </a:solidFill>
                </a:rPr>
                <a:t>Parametreler</a:t>
              </a:r>
            </a:p>
          </p:txBody>
        </p:sp>
        <p:sp>
          <p:nvSpPr>
            <p:cNvPr id="25" name="Line 21"/>
            <p:cNvSpPr>
              <a:spLocks noChangeShapeType="1"/>
            </p:cNvSpPr>
            <p:nvPr/>
          </p:nvSpPr>
          <p:spPr bwMode="auto">
            <a:xfrm>
              <a:off x="2016" y="3722"/>
              <a:ext cx="0" cy="192"/>
            </a:xfrm>
            <a:prstGeom prst="line">
              <a:avLst/>
            </a:prstGeom>
            <a:noFill/>
            <a:ln w="9525">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6" name="Text Box 22"/>
            <p:cNvSpPr txBox="1">
              <a:spLocks noChangeArrowheads="1"/>
            </p:cNvSpPr>
            <p:nvPr/>
          </p:nvSpPr>
          <p:spPr bwMode="auto">
            <a:xfrm>
              <a:off x="738" y="3916"/>
              <a:ext cx="2526" cy="197"/>
            </a:xfrm>
            <a:prstGeom prst="rect">
              <a:avLst/>
            </a:prstGeom>
            <a:solidFill>
              <a:srgbClr val="000066"/>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Tx/>
                <a:buNone/>
              </a:pPr>
              <a:r>
                <a:rPr lang="tr-TR" sz="1600" dirty="0">
                  <a:solidFill>
                    <a:schemeClr val="bg1"/>
                  </a:solidFill>
                </a:rPr>
                <a:t>Projelendirme ve  </a:t>
              </a:r>
              <a:r>
                <a:rPr lang="tr-TR" sz="1600" dirty="0" err="1">
                  <a:solidFill>
                    <a:schemeClr val="bg1"/>
                  </a:solidFill>
                </a:rPr>
                <a:t>Maliyetlendirme</a:t>
              </a:r>
              <a:endParaRPr lang="tr-TR" sz="1600" dirty="0">
                <a:solidFill>
                  <a:schemeClr val="bg1"/>
                </a:solidFill>
              </a:endParaRPr>
            </a:p>
          </p:txBody>
        </p:sp>
        <p:sp>
          <p:nvSpPr>
            <p:cNvPr id="27" name="Text Box 23"/>
            <p:cNvSpPr txBox="1">
              <a:spLocks noChangeArrowheads="1"/>
            </p:cNvSpPr>
            <p:nvPr/>
          </p:nvSpPr>
          <p:spPr bwMode="auto">
            <a:xfrm>
              <a:off x="3216" y="387"/>
              <a:ext cx="1584" cy="170"/>
            </a:xfrm>
            <a:prstGeom prst="rect">
              <a:avLst/>
            </a:prstGeom>
            <a:solidFill>
              <a:schemeClr val="bg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buFontTx/>
                <a:buNone/>
              </a:pPr>
              <a:endParaRPr lang="tr-TR" sz="1300" b="0">
                <a:solidFill>
                  <a:srgbClr val="000066"/>
                </a:solidFill>
              </a:endParaRPr>
            </a:p>
          </p:txBody>
        </p:sp>
      </p:grpSp>
      <p:sp>
        <p:nvSpPr>
          <p:cNvPr id="28" name="Dikdörtgen 27"/>
          <p:cNvSpPr/>
          <p:nvPr/>
        </p:nvSpPr>
        <p:spPr>
          <a:xfrm>
            <a:off x="757246" y="148403"/>
            <a:ext cx="7127122" cy="369332"/>
          </a:xfrm>
          <a:prstGeom prst="rect">
            <a:avLst/>
          </a:prstGeom>
        </p:spPr>
        <p:txBody>
          <a:bodyPr wrap="square">
            <a:spAutoFit/>
          </a:bodyPr>
          <a:lstStyle/>
          <a:p>
            <a:pPr algn="ctr">
              <a:buFontTx/>
              <a:buNone/>
            </a:pPr>
            <a:r>
              <a:rPr lang="tr-TR" dirty="0" smtClean="0">
                <a:solidFill>
                  <a:srgbClr val="FF2F97"/>
                </a:solidFill>
                <a:effectLst>
                  <a:outerShdw blurRad="38100" dist="38100" dir="2700000" algn="tl">
                    <a:srgbClr val="000000"/>
                  </a:outerShdw>
                </a:effectLst>
                <a:latin typeface="Tahoma" pitchFamily="34" charset="0"/>
              </a:rPr>
              <a:t>Amaç ve hedeflere İle performans         Göstergeleri ve Bütçe İlişkisi</a:t>
            </a:r>
            <a:endParaRPr lang="tr-TR" dirty="0">
              <a:solidFill>
                <a:srgbClr val="FF2F97"/>
              </a:solidFill>
              <a:effectLst>
                <a:outerShdw blurRad="38100" dist="38100" dir="2700000" algn="tl">
                  <a:srgbClr val="000000"/>
                </a:outerShdw>
              </a:effectLst>
              <a:latin typeface="Tahoma" pitchFamily="34" charset="0"/>
            </a:endParaRPr>
          </a:p>
        </p:txBody>
      </p:sp>
    </p:spTree>
    <p:extLst>
      <p:ext uri="{BB962C8B-B14F-4D97-AF65-F5344CB8AC3E}">
        <p14:creationId xmlns:p14="http://schemas.microsoft.com/office/powerpoint/2010/main" val="212873286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TotalTime>
  <Words>1371</Words>
  <Application>Microsoft Office PowerPoint</Application>
  <PresentationFormat>Ekran Gösterisi (4:3)</PresentationFormat>
  <Paragraphs>427</Paragraphs>
  <Slides>38</Slides>
  <Notes>0</Notes>
  <HiddenSlides>0</HiddenSlides>
  <MMClips>0</MMClips>
  <ScaleCrop>false</ScaleCrop>
  <HeadingPairs>
    <vt:vector size="4" baseType="variant">
      <vt:variant>
        <vt:lpstr>Tema</vt:lpstr>
      </vt:variant>
      <vt:variant>
        <vt:i4>1</vt:i4>
      </vt:variant>
      <vt:variant>
        <vt:lpstr>Slayt Başlıkları</vt:lpstr>
      </vt:variant>
      <vt:variant>
        <vt:i4>38</vt:i4>
      </vt:variant>
    </vt:vector>
  </HeadingPairs>
  <TitlesOfParts>
    <vt:vector size="39" baseType="lpstr">
      <vt:lpstr>Ofis Teması</vt:lpstr>
      <vt:lpstr>PowerPoint Sunusu</vt:lpstr>
      <vt:lpstr>SUNUM İÇERİĞİ</vt:lpstr>
      <vt:lpstr>5018 SAYILI KAMU Mali YÖNETİMİ VE KONTROL KANUNUNDA STRATEJİK PLAN</vt:lpstr>
      <vt:lpstr>DÜZCE ÜNİVERSİTESİ STRATEJİK PLANI</vt:lpstr>
      <vt:lpstr>DÜZCE ÜNİVERSİTESİ STRATEJİK PLANI YÖNTEMİ</vt:lpstr>
      <vt:lpstr>STRATEJİK YÖNETİM</vt:lpstr>
      <vt:lpstr>HEDEFLENEN YAPI</vt:lpstr>
      <vt:lpstr>STRATEJİK AMAÇ VE HEDEFLER PERFORMANS GÖSTERGELERİ</vt:lpstr>
      <vt:lpstr>PowerPoint Sunusu</vt:lpstr>
      <vt:lpstr>STRATEJİLERİN BELİRLENMESİ</vt:lpstr>
      <vt:lpstr>STRATEJİLERİN BELİRLENMESİ</vt:lpstr>
      <vt:lpstr>STRATEJİK AMAÇ</vt:lpstr>
      <vt:lpstr>STRATEJİK AMAÇ</vt:lpstr>
      <vt:lpstr>STRATEJİK AMAÇ ÖRNEK</vt:lpstr>
      <vt:lpstr>STRATEJİK AMAÇ ÖRNEK</vt:lpstr>
      <vt:lpstr>HEDEFLER</vt:lpstr>
      <vt:lpstr>HEDEFLER</vt:lpstr>
      <vt:lpstr>HEDEF 1</vt:lpstr>
      <vt:lpstr>HEDEF 2</vt:lpstr>
      <vt:lpstr>HEDEF 3</vt:lpstr>
      <vt:lpstr>HEDEF 4</vt:lpstr>
      <vt:lpstr>HEDEF 5</vt:lpstr>
      <vt:lpstr>PERFORMANS VE ÖLÇME DÜZEYLERİ</vt:lpstr>
      <vt:lpstr>GÖSTERGELER NEDEN KULLANILMALI</vt:lpstr>
      <vt:lpstr>GÖSTERGE ÇEŞİTLERİ</vt:lpstr>
      <vt:lpstr>PERFORMANS İZLEME TÜRLERİ</vt:lpstr>
      <vt:lpstr>ÖRNEK</vt:lpstr>
      <vt:lpstr>FAALİYETLERİN BELİRLENMESİ</vt:lpstr>
      <vt:lpstr>FAALİYETLERİN BELİRLENMESİ</vt:lpstr>
      <vt:lpstr>YÖNTEM</vt:lpstr>
      <vt:lpstr>KATILIMCILARIN GRUPLANDIRILMASI</vt:lpstr>
      <vt:lpstr>HER BİR KATILIMCININ ÖNERİ GELİŞTİRMESİ</vt:lpstr>
      <vt:lpstr>ÖNERİLERİN HER BİR ÖNERİNİN KATILIMCILARA OKUNMASI</vt:lpstr>
      <vt:lpstr>ÖNERİLERİN HER BİR ÖNERİNİN KATILIMCILARA OKUNMASI</vt:lpstr>
      <vt:lpstr>MASADAKİ KATILIMCILARIN YER DEĞİŞTİRMESİ</vt:lpstr>
      <vt:lpstr>OYLAMA SONRASI</vt:lpstr>
      <vt:lpstr>DİKKAT EDİLECEK HUSUSLAR</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okan</dc:creator>
  <cp:lastModifiedBy>fuj</cp:lastModifiedBy>
  <cp:revision>20</cp:revision>
  <dcterms:created xsi:type="dcterms:W3CDTF">2013-06-13T18:42:32Z</dcterms:created>
  <dcterms:modified xsi:type="dcterms:W3CDTF">2013-06-18T10:44:06Z</dcterms:modified>
</cp:coreProperties>
</file>